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410" r:id="rId4"/>
    <p:sldId id="267" r:id="rId5"/>
    <p:sldId id="292" r:id="rId6"/>
    <p:sldId id="411" r:id="rId7"/>
    <p:sldId id="329" r:id="rId8"/>
    <p:sldId id="335" r:id="rId9"/>
    <p:sldId id="362" r:id="rId10"/>
    <p:sldId id="364" r:id="rId11"/>
    <p:sldId id="365" r:id="rId12"/>
    <p:sldId id="395" r:id="rId13"/>
    <p:sldId id="337" r:id="rId14"/>
    <p:sldId id="412" r:id="rId15"/>
    <p:sldId id="339" r:id="rId16"/>
    <p:sldId id="263" r:id="rId17"/>
    <p:sldId id="340" r:id="rId18"/>
    <p:sldId id="413" r:id="rId19"/>
    <p:sldId id="414" r:id="rId20"/>
    <p:sldId id="420" r:id="rId21"/>
    <p:sldId id="415" r:id="rId22"/>
    <p:sldId id="416" r:id="rId23"/>
    <p:sldId id="421" r:id="rId24"/>
    <p:sldId id="424" r:id="rId25"/>
    <p:sldId id="417" r:id="rId26"/>
    <p:sldId id="418" r:id="rId27"/>
    <p:sldId id="423" r:id="rId28"/>
    <p:sldId id="419" r:id="rId29"/>
    <p:sldId id="422" r:id="rId30"/>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6"/>
    <a:srgbClr val="37CBFF"/>
    <a:srgbClr val="5C85AA"/>
    <a:srgbClr val="F3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C9122-1636-4F26-B250-BFD665E19F23}" v="7" dt="2024-09-05T13:58:58.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5745" autoAdjust="0"/>
  </p:normalViewPr>
  <p:slideViewPr>
    <p:cSldViewPr snapToGrid="0">
      <p:cViewPr>
        <p:scale>
          <a:sx n="100" d="100"/>
          <a:sy n="100" d="100"/>
        </p:scale>
        <p:origin x="876" y="21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rgita Augustinavičienė" userId="8019793c-63c5-412c-80b0-41f70567b7be" providerId="ADAL" clId="{43BC9122-1636-4F26-B250-BFD665E19F23}"/>
    <pc:docChg chg="undo custSel addSld modSld modMainMaster modNotesMaster">
      <pc:chgData name="Jurgita Augustinavičienė" userId="8019793c-63c5-412c-80b0-41f70567b7be" providerId="ADAL" clId="{43BC9122-1636-4F26-B250-BFD665E19F23}" dt="2024-09-06T05:58:46.743" v="1629" actId="1076"/>
      <pc:docMkLst>
        <pc:docMk/>
      </pc:docMkLst>
      <pc:sldChg chg="modSp">
        <pc:chgData name="Jurgita Augustinavičienė" userId="8019793c-63c5-412c-80b0-41f70567b7be" providerId="ADAL" clId="{43BC9122-1636-4F26-B250-BFD665E19F23}" dt="2024-09-05T13:58:58.032" v="1114"/>
        <pc:sldMkLst>
          <pc:docMk/>
          <pc:sldMk cId="558954879" sldId="256"/>
        </pc:sldMkLst>
        <pc:spChg chg="mod">
          <ac:chgData name="Jurgita Augustinavičienė" userId="8019793c-63c5-412c-80b0-41f70567b7be" providerId="ADAL" clId="{43BC9122-1636-4F26-B250-BFD665E19F23}" dt="2024-09-05T13:58:58.032" v="1114"/>
          <ac:spMkLst>
            <pc:docMk/>
            <pc:sldMk cId="558954879" sldId="256"/>
            <ac:spMk id="2" creationId="{00000000-0000-0000-0000-000000000000}"/>
          </ac:spMkLst>
        </pc:spChg>
        <pc:picChg chg="mod">
          <ac:chgData name="Jurgita Augustinavičienė" userId="8019793c-63c5-412c-80b0-41f70567b7be" providerId="ADAL" clId="{43BC9122-1636-4F26-B250-BFD665E19F23}" dt="2024-09-05T13:58:58.032" v="1114"/>
          <ac:picMkLst>
            <pc:docMk/>
            <pc:sldMk cId="558954879" sldId="256"/>
            <ac:picMk id="1121" creationId="{D7639C2B-ADBE-46F7-845F-072122949519}"/>
          </ac:picMkLst>
        </pc:picChg>
      </pc:sldChg>
      <pc:sldChg chg="modSp mod">
        <pc:chgData name="Jurgita Augustinavičienė" userId="8019793c-63c5-412c-80b0-41f70567b7be" providerId="ADAL" clId="{43BC9122-1636-4F26-B250-BFD665E19F23}" dt="2024-09-05T13:58:58.032" v="1114"/>
        <pc:sldMkLst>
          <pc:docMk/>
          <pc:sldMk cId="2680744403" sldId="257"/>
        </pc:sldMkLst>
        <pc:spChg chg="mod">
          <ac:chgData name="Jurgita Augustinavičienė" userId="8019793c-63c5-412c-80b0-41f70567b7be" providerId="ADAL" clId="{43BC9122-1636-4F26-B250-BFD665E19F23}" dt="2024-09-05T13:58:58.032" v="1114"/>
          <ac:spMkLst>
            <pc:docMk/>
            <pc:sldMk cId="2680744403" sldId="257"/>
            <ac:spMk id="3" creationId="{D330AA9E-BDD7-50DC-59E5-A22A084B4A6C}"/>
          </ac:spMkLst>
        </pc:spChg>
      </pc:sldChg>
      <pc:sldChg chg="modSp">
        <pc:chgData name="Jurgita Augustinavičienė" userId="8019793c-63c5-412c-80b0-41f70567b7be" providerId="ADAL" clId="{43BC9122-1636-4F26-B250-BFD665E19F23}" dt="2024-09-05T13:58:58.032" v="1114"/>
        <pc:sldMkLst>
          <pc:docMk/>
          <pc:sldMk cId="3126374525" sldId="263"/>
        </pc:sldMkLst>
        <pc:spChg chg="mod">
          <ac:chgData name="Jurgita Augustinavičienė" userId="8019793c-63c5-412c-80b0-41f70567b7be" providerId="ADAL" clId="{43BC9122-1636-4F26-B250-BFD665E19F23}" dt="2024-09-05T13:58:58.032" v="1114"/>
          <ac:spMkLst>
            <pc:docMk/>
            <pc:sldMk cId="3126374525" sldId="263"/>
            <ac:spMk id="2" creationId="{AB76FEE4-0BC2-4FFD-B8F9-62DB6C7C710A}"/>
          </ac:spMkLst>
        </pc:spChg>
        <pc:spChg chg="mod">
          <ac:chgData name="Jurgita Augustinavičienė" userId="8019793c-63c5-412c-80b0-41f70567b7be" providerId="ADAL" clId="{43BC9122-1636-4F26-B250-BFD665E19F23}" dt="2024-09-05T13:58:58.032" v="1114"/>
          <ac:spMkLst>
            <pc:docMk/>
            <pc:sldMk cId="3126374525" sldId="263"/>
            <ac:spMk id="3" creationId="{B8B9A1BB-B4F5-3B19-190D-8410241DBA8D}"/>
          </ac:spMkLst>
        </pc:spChg>
        <pc:picChg chg="mod">
          <ac:chgData name="Jurgita Augustinavičienė" userId="8019793c-63c5-412c-80b0-41f70567b7be" providerId="ADAL" clId="{43BC9122-1636-4F26-B250-BFD665E19F23}" dt="2024-09-05T13:58:58.032" v="1114"/>
          <ac:picMkLst>
            <pc:docMk/>
            <pc:sldMk cId="3126374525" sldId="263"/>
            <ac:picMk id="5" creationId="{256E1C8F-1933-EC23-628C-AFA254780853}"/>
          </ac:picMkLst>
        </pc:picChg>
        <pc:picChg chg="mod">
          <ac:chgData name="Jurgita Augustinavičienė" userId="8019793c-63c5-412c-80b0-41f70567b7be" providerId="ADAL" clId="{43BC9122-1636-4F26-B250-BFD665E19F23}" dt="2024-09-05T13:58:58.032" v="1114"/>
          <ac:picMkLst>
            <pc:docMk/>
            <pc:sldMk cId="3126374525" sldId="263"/>
            <ac:picMk id="7" creationId="{30A48668-DA63-30DF-7B44-3F060BA32060}"/>
          </ac:picMkLst>
        </pc:picChg>
      </pc:sldChg>
      <pc:sldChg chg="modSp">
        <pc:chgData name="Jurgita Augustinavičienė" userId="8019793c-63c5-412c-80b0-41f70567b7be" providerId="ADAL" clId="{43BC9122-1636-4F26-B250-BFD665E19F23}" dt="2024-09-05T13:58:58.032" v="1114"/>
        <pc:sldMkLst>
          <pc:docMk/>
          <pc:sldMk cId="2515137366" sldId="267"/>
        </pc:sldMkLst>
        <pc:spChg chg="mod">
          <ac:chgData name="Jurgita Augustinavičienė" userId="8019793c-63c5-412c-80b0-41f70567b7be" providerId="ADAL" clId="{43BC9122-1636-4F26-B250-BFD665E19F23}" dt="2024-09-05T13:58:58.032" v="1114"/>
          <ac:spMkLst>
            <pc:docMk/>
            <pc:sldMk cId="2515137366" sldId="267"/>
            <ac:spMk id="2" creationId="{FBF5A6B9-86FD-40CF-AE9F-849DDD7F5071}"/>
          </ac:spMkLst>
        </pc:spChg>
        <pc:spChg chg="mod">
          <ac:chgData name="Jurgita Augustinavičienė" userId="8019793c-63c5-412c-80b0-41f70567b7be" providerId="ADAL" clId="{43BC9122-1636-4F26-B250-BFD665E19F23}" dt="2024-09-05T13:58:58.032" v="1114"/>
          <ac:spMkLst>
            <pc:docMk/>
            <pc:sldMk cId="2515137366" sldId="267"/>
            <ac:spMk id="3" creationId="{B01003E2-F021-4025-B5FC-94CE03A7A8A3}"/>
          </ac:spMkLst>
        </pc:spChg>
        <pc:picChg chg="mod">
          <ac:chgData name="Jurgita Augustinavičienė" userId="8019793c-63c5-412c-80b0-41f70567b7be" providerId="ADAL" clId="{43BC9122-1636-4F26-B250-BFD665E19F23}" dt="2024-09-05T13:58:58.032" v="1114"/>
          <ac:picMkLst>
            <pc:docMk/>
            <pc:sldMk cId="2515137366" sldId="267"/>
            <ac:picMk id="9" creationId="{8158C4D0-A246-4ED3-916E-9638359FCF87}"/>
          </ac:picMkLst>
        </pc:picChg>
        <pc:picChg chg="mod">
          <ac:chgData name="Jurgita Augustinavičienė" userId="8019793c-63c5-412c-80b0-41f70567b7be" providerId="ADAL" clId="{43BC9122-1636-4F26-B250-BFD665E19F23}" dt="2024-09-05T13:58:58.032" v="1114"/>
          <ac:picMkLst>
            <pc:docMk/>
            <pc:sldMk cId="2515137366" sldId="267"/>
            <ac:picMk id="12" creationId="{92D6DFC6-7A7B-4399-8A12-045B4411A227}"/>
          </ac:picMkLst>
        </pc:picChg>
        <pc:picChg chg="mod">
          <ac:chgData name="Jurgita Augustinavičienė" userId="8019793c-63c5-412c-80b0-41f70567b7be" providerId="ADAL" clId="{43BC9122-1636-4F26-B250-BFD665E19F23}" dt="2024-09-05T13:58:58.032" v="1114"/>
          <ac:picMkLst>
            <pc:docMk/>
            <pc:sldMk cId="2515137366" sldId="267"/>
            <ac:picMk id="14" creationId="{4ACC4264-5057-466E-96EE-4439D8D389DC}"/>
          </ac:picMkLst>
        </pc:picChg>
      </pc:sldChg>
      <pc:sldChg chg="modSp">
        <pc:chgData name="Jurgita Augustinavičienė" userId="8019793c-63c5-412c-80b0-41f70567b7be" providerId="ADAL" clId="{43BC9122-1636-4F26-B250-BFD665E19F23}" dt="2024-09-05T13:58:58.032" v="1114"/>
        <pc:sldMkLst>
          <pc:docMk/>
          <pc:sldMk cId="2524529697" sldId="292"/>
        </pc:sldMkLst>
        <pc:spChg chg="mod">
          <ac:chgData name="Jurgita Augustinavičienė" userId="8019793c-63c5-412c-80b0-41f70567b7be" providerId="ADAL" clId="{43BC9122-1636-4F26-B250-BFD665E19F23}" dt="2024-09-05T13:58:58.032" v="1114"/>
          <ac:spMkLst>
            <pc:docMk/>
            <pc:sldMk cId="2524529697" sldId="292"/>
            <ac:spMk id="2" creationId="{FBF5A6B9-86FD-40CF-AE9F-849DDD7F5071}"/>
          </ac:spMkLst>
        </pc:spChg>
        <pc:spChg chg="mod">
          <ac:chgData name="Jurgita Augustinavičienė" userId="8019793c-63c5-412c-80b0-41f70567b7be" providerId="ADAL" clId="{43BC9122-1636-4F26-B250-BFD665E19F23}" dt="2024-09-05T13:58:58.032" v="1114"/>
          <ac:spMkLst>
            <pc:docMk/>
            <pc:sldMk cId="2524529697" sldId="292"/>
            <ac:spMk id="3" creationId="{B01003E2-F021-4025-B5FC-94CE03A7A8A3}"/>
          </ac:spMkLst>
        </pc:spChg>
        <pc:picChg chg="mod">
          <ac:chgData name="Jurgita Augustinavičienė" userId="8019793c-63c5-412c-80b0-41f70567b7be" providerId="ADAL" clId="{43BC9122-1636-4F26-B250-BFD665E19F23}" dt="2024-09-05T13:58:58.032" v="1114"/>
          <ac:picMkLst>
            <pc:docMk/>
            <pc:sldMk cId="2524529697" sldId="292"/>
            <ac:picMk id="5" creationId="{7398933F-A18A-43D5-9153-B6F2D6B9B6A0}"/>
          </ac:picMkLst>
        </pc:picChg>
        <pc:picChg chg="mod">
          <ac:chgData name="Jurgita Augustinavičienė" userId="8019793c-63c5-412c-80b0-41f70567b7be" providerId="ADAL" clId="{43BC9122-1636-4F26-B250-BFD665E19F23}" dt="2024-09-05T13:58:58.032" v="1114"/>
          <ac:picMkLst>
            <pc:docMk/>
            <pc:sldMk cId="2524529697" sldId="292"/>
            <ac:picMk id="7" creationId="{71546146-65BA-42A9-867F-1FC14A5CDF0A}"/>
          </ac:picMkLst>
        </pc:picChg>
      </pc:sldChg>
      <pc:sldChg chg="modSp">
        <pc:chgData name="Jurgita Augustinavičienė" userId="8019793c-63c5-412c-80b0-41f70567b7be" providerId="ADAL" clId="{43BC9122-1636-4F26-B250-BFD665E19F23}" dt="2024-09-05T13:58:58.032" v="1114"/>
        <pc:sldMkLst>
          <pc:docMk/>
          <pc:sldMk cId="2560735869" sldId="329"/>
        </pc:sldMkLst>
        <pc:spChg chg="mod">
          <ac:chgData name="Jurgita Augustinavičienė" userId="8019793c-63c5-412c-80b0-41f70567b7be" providerId="ADAL" clId="{43BC9122-1636-4F26-B250-BFD665E19F23}" dt="2024-09-05T13:58:58.032" v="1114"/>
          <ac:spMkLst>
            <pc:docMk/>
            <pc:sldMk cId="2560735869" sldId="329"/>
            <ac:spMk id="2" creationId="{FBF5A6B9-86FD-40CF-AE9F-849DDD7F5071}"/>
          </ac:spMkLst>
        </pc:spChg>
        <pc:spChg chg="mod">
          <ac:chgData name="Jurgita Augustinavičienė" userId="8019793c-63c5-412c-80b0-41f70567b7be" providerId="ADAL" clId="{43BC9122-1636-4F26-B250-BFD665E19F23}" dt="2024-09-05T13:58:58.032" v="1114"/>
          <ac:spMkLst>
            <pc:docMk/>
            <pc:sldMk cId="2560735869" sldId="329"/>
            <ac:spMk id="3" creationId="{B01003E2-F021-4025-B5FC-94CE03A7A8A3}"/>
          </ac:spMkLst>
        </pc:spChg>
        <pc:picChg chg="mod">
          <ac:chgData name="Jurgita Augustinavičienė" userId="8019793c-63c5-412c-80b0-41f70567b7be" providerId="ADAL" clId="{43BC9122-1636-4F26-B250-BFD665E19F23}" dt="2024-09-05T13:58:58.032" v="1114"/>
          <ac:picMkLst>
            <pc:docMk/>
            <pc:sldMk cId="2560735869" sldId="329"/>
            <ac:picMk id="6" creationId="{DD5BA1EF-3780-4C35-8B9B-2EB26F30439F}"/>
          </ac:picMkLst>
        </pc:picChg>
        <pc:picChg chg="mod">
          <ac:chgData name="Jurgita Augustinavičienė" userId="8019793c-63c5-412c-80b0-41f70567b7be" providerId="ADAL" clId="{43BC9122-1636-4F26-B250-BFD665E19F23}" dt="2024-09-05T13:58:58.032" v="1114"/>
          <ac:picMkLst>
            <pc:docMk/>
            <pc:sldMk cId="2560735869" sldId="329"/>
            <ac:picMk id="7" creationId="{8CF9072B-F1D3-4017-914D-C0DDC85574F7}"/>
          </ac:picMkLst>
        </pc:picChg>
        <pc:picChg chg="mod">
          <ac:chgData name="Jurgita Augustinavičienė" userId="8019793c-63c5-412c-80b0-41f70567b7be" providerId="ADAL" clId="{43BC9122-1636-4F26-B250-BFD665E19F23}" dt="2024-09-05T13:58:58.032" v="1114"/>
          <ac:picMkLst>
            <pc:docMk/>
            <pc:sldMk cId="2560735869" sldId="329"/>
            <ac:picMk id="8" creationId="{7ED8298A-E785-4A41-ACB5-C702E3247F2F}"/>
          </ac:picMkLst>
        </pc:picChg>
        <pc:picChg chg="mod">
          <ac:chgData name="Jurgita Augustinavičienė" userId="8019793c-63c5-412c-80b0-41f70567b7be" providerId="ADAL" clId="{43BC9122-1636-4F26-B250-BFD665E19F23}" dt="2024-09-05T13:58:58.032" v="1114"/>
          <ac:picMkLst>
            <pc:docMk/>
            <pc:sldMk cId="2560735869" sldId="329"/>
            <ac:picMk id="10" creationId="{C1D097FB-7233-44D3-A99B-21473ED2E702}"/>
          </ac:picMkLst>
        </pc:picChg>
      </pc:sldChg>
      <pc:sldChg chg="modSp">
        <pc:chgData name="Jurgita Augustinavičienė" userId="8019793c-63c5-412c-80b0-41f70567b7be" providerId="ADAL" clId="{43BC9122-1636-4F26-B250-BFD665E19F23}" dt="2024-09-05T13:58:58.032" v="1114"/>
        <pc:sldMkLst>
          <pc:docMk/>
          <pc:sldMk cId="2845564974" sldId="335"/>
        </pc:sldMkLst>
        <pc:spChg chg="mod">
          <ac:chgData name="Jurgita Augustinavičienė" userId="8019793c-63c5-412c-80b0-41f70567b7be" providerId="ADAL" clId="{43BC9122-1636-4F26-B250-BFD665E19F23}" dt="2024-09-05T13:58:58.032" v="1114"/>
          <ac:spMkLst>
            <pc:docMk/>
            <pc:sldMk cId="2845564974" sldId="335"/>
            <ac:spMk id="2" creationId="{FBF5A6B9-86FD-40CF-AE9F-849DDD7F5071}"/>
          </ac:spMkLst>
        </pc:spChg>
        <pc:spChg chg="mod">
          <ac:chgData name="Jurgita Augustinavičienė" userId="8019793c-63c5-412c-80b0-41f70567b7be" providerId="ADAL" clId="{43BC9122-1636-4F26-B250-BFD665E19F23}" dt="2024-09-05T13:58:58.032" v="1114"/>
          <ac:spMkLst>
            <pc:docMk/>
            <pc:sldMk cId="2845564974" sldId="335"/>
            <ac:spMk id="3" creationId="{B01003E2-F021-4025-B5FC-94CE03A7A8A3}"/>
          </ac:spMkLst>
        </pc:spChg>
        <pc:picChg chg="mod">
          <ac:chgData name="Jurgita Augustinavičienė" userId="8019793c-63c5-412c-80b0-41f70567b7be" providerId="ADAL" clId="{43BC9122-1636-4F26-B250-BFD665E19F23}" dt="2024-09-05T13:58:58.032" v="1114"/>
          <ac:picMkLst>
            <pc:docMk/>
            <pc:sldMk cId="2845564974" sldId="335"/>
            <ac:picMk id="5" creationId="{8D8A9C6D-8524-4598-A7ED-4612DC87EC3F}"/>
          </ac:picMkLst>
        </pc:picChg>
        <pc:picChg chg="mod">
          <ac:chgData name="Jurgita Augustinavičienė" userId="8019793c-63c5-412c-80b0-41f70567b7be" providerId="ADAL" clId="{43BC9122-1636-4F26-B250-BFD665E19F23}" dt="2024-09-05T13:58:58.032" v="1114"/>
          <ac:picMkLst>
            <pc:docMk/>
            <pc:sldMk cId="2845564974" sldId="335"/>
            <ac:picMk id="7" creationId="{00CBCE9A-FB13-4693-AEE3-66B71D29DAFE}"/>
          </ac:picMkLst>
        </pc:picChg>
        <pc:picChg chg="mod">
          <ac:chgData name="Jurgita Augustinavičienė" userId="8019793c-63c5-412c-80b0-41f70567b7be" providerId="ADAL" clId="{43BC9122-1636-4F26-B250-BFD665E19F23}" dt="2024-09-05T13:58:58.032" v="1114"/>
          <ac:picMkLst>
            <pc:docMk/>
            <pc:sldMk cId="2845564974" sldId="335"/>
            <ac:picMk id="8" creationId="{9DB2F43A-2DA8-462A-91B3-9BDF1036A6A2}"/>
          </ac:picMkLst>
        </pc:picChg>
      </pc:sldChg>
      <pc:sldChg chg="modSp">
        <pc:chgData name="Jurgita Augustinavičienė" userId="8019793c-63c5-412c-80b0-41f70567b7be" providerId="ADAL" clId="{43BC9122-1636-4F26-B250-BFD665E19F23}" dt="2024-09-05T13:58:58.032" v="1114"/>
        <pc:sldMkLst>
          <pc:docMk/>
          <pc:sldMk cId="3838597677" sldId="337"/>
        </pc:sldMkLst>
        <pc:spChg chg="mod">
          <ac:chgData name="Jurgita Augustinavičienė" userId="8019793c-63c5-412c-80b0-41f70567b7be" providerId="ADAL" clId="{43BC9122-1636-4F26-B250-BFD665E19F23}" dt="2024-09-05T13:58:58.032" v="1114"/>
          <ac:spMkLst>
            <pc:docMk/>
            <pc:sldMk cId="3838597677" sldId="337"/>
            <ac:spMk id="3" creationId="{65AA68A5-208C-6266-2198-3E3BE85B7B5F}"/>
          </ac:spMkLst>
        </pc:spChg>
        <pc:picChg chg="mod">
          <ac:chgData name="Jurgita Augustinavičienė" userId="8019793c-63c5-412c-80b0-41f70567b7be" providerId="ADAL" clId="{43BC9122-1636-4F26-B250-BFD665E19F23}" dt="2024-09-05T13:58:58.032" v="1114"/>
          <ac:picMkLst>
            <pc:docMk/>
            <pc:sldMk cId="3838597677" sldId="337"/>
            <ac:picMk id="9" creationId="{9C08F021-FFFF-E74B-E9BA-E639BF513B95}"/>
          </ac:picMkLst>
        </pc:picChg>
      </pc:sldChg>
      <pc:sldChg chg="modSp mod">
        <pc:chgData name="Jurgita Augustinavičienė" userId="8019793c-63c5-412c-80b0-41f70567b7be" providerId="ADAL" clId="{43BC9122-1636-4F26-B250-BFD665E19F23}" dt="2024-09-05T13:58:58.032" v="1114"/>
        <pc:sldMkLst>
          <pc:docMk/>
          <pc:sldMk cId="3351875515" sldId="339"/>
        </pc:sldMkLst>
        <pc:spChg chg="mod">
          <ac:chgData name="Jurgita Augustinavičienė" userId="8019793c-63c5-412c-80b0-41f70567b7be" providerId="ADAL" clId="{43BC9122-1636-4F26-B250-BFD665E19F23}" dt="2024-09-05T13:58:58.032" v="1114"/>
          <ac:spMkLst>
            <pc:docMk/>
            <pc:sldMk cId="3351875515" sldId="339"/>
            <ac:spMk id="2" creationId="{ADFF79CF-685A-D177-EB01-486FBFA754E3}"/>
          </ac:spMkLst>
        </pc:spChg>
        <pc:spChg chg="mod">
          <ac:chgData name="Jurgita Augustinavičienė" userId="8019793c-63c5-412c-80b0-41f70567b7be" providerId="ADAL" clId="{43BC9122-1636-4F26-B250-BFD665E19F23}" dt="2024-09-05T13:58:58.032" v="1114"/>
          <ac:spMkLst>
            <pc:docMk/>
            <pc:sldMk cId="3351875515" sldId="339"/>
            <ac:spMk id="3" creationId="{AA848114-E5A0-47EF-C41B-2077B13EB6C0}"/>
          </ac:spMkLst>
        </pc:spChg>
        <pc:picChg chg="mod">
          <ac:chgData name="Jurgita Augustinavičienė" userId="8019793c-63c5-412c-80b0-41f70567b7be" providerId="ADAL" clId="{43BC9122-1636-4F26-B250-BFD665E19F23}" dt="2024-09-05T13:58:58.032" v="1114"/>
          <ac:picMkLst>
            <pc:docMk/>
            <pc:sldMk cId="3351875515" sldId="339"/>
            <ac:picMk id="5" creationId="{B9B5397B-45A1-3878-249E-7C566FC49DC8}"/>
          </ac:picMkLst>
        </pc:picChg>
        <pc:picChg chg="mod">
          <ac:chgData name="Jurgita Augustinavičienė" userId="8019793c-63c5-412c-80b0-41f70567b7be" providerId="ADAL" clId="{43BC9122-1636-4F26-B250-BFD665E19F23}" dt="2024-09-05T13:58:58.032" v="1114"/>
          <ac:picMkLst>
            <pc:docMk/>
            <pc:sldMk cId="3351875515" sldId="339"/>
            <ac:picMk id="7" creationId="{C6E13F2D-01ED-D407-5A99-20F7E73751DD}"/>
          </ac:picMkLst>
        </pc:picChg>
        <pc:picChg chg="mod">
          <ac:chgData name="Jurgita Augustinavičienė" userId="8019793c-63c5-412c-80b0-41f70567b7be" providerId="ADAL" clId="{43BC9122-1636-4F26-B250-BFD665E19F23}" dt="2024-09-05T13:58:58.032" v="1114"/>
          <ac:picMkLst>
            <pc:docMk/>
            <pc:sldMk cId="3351875515" sldId="339"/>
            <ac:picMk id="9" creationId="{AF20352F-79C8-04C7-A844-FEA6BAA4E49B}"/>
          </ac:picMkLst>
        </pc:picChg>
      </pc:sldChg>
      <pc:sldChg chg="modSp modNotes">
        <pc:chgData name="Jurgita Augustinavičienė" userId="8019793c-63c5-412c-80b0-41f70567b7be" providerId="ADAL" clId="{43BC9122-1636-4F26-B250-BFD665E19F23}" dt="2024-09-05T13:58:58.032" v="1114"/>
        <pc:sldMkLst>
          <pc:docMk/>
          <pc:sldMk cId="2679125025" sldId="340"/>
        </pc:sldMkLst>
        <pc:spChg chg="mod">
          <ac:chgData name="Jurgita Augustinavičienė" userId="8019793c-63c5-412c-80b0-41f70567b7be" providerId="ADAL" clId="{43BC9122-1636-4F26-B250-BFD665E19F23}" dt="2024-09-05T13:58:58.032" v="1114"/>
          <ac:spMkLst>
            <pc:docMk/>
            <pc:sldMk cId="2679125025" sldId="340"/>
            <ac:spMk id="3" creationId="{37F168DB-D652-7FA3-6682-6546BBC8D275}"/>
          </ac:spMkLst>
        </pc:spChg>
        <pc:picChg chg="mod">
          <ac:chgData name="Jurgita Augustinavičienė" userId="8019793c-63c5-412c-80b0-41f70567b7be" providerId="ADAL" clId="{43BC9122-1636-4F26-B250-BFD665E19F23}" dt="2024-09-05T13:58:58.032" v="1114"/>
          <ac:picMkLst>
            <pc:docMk/>
            <pc:sldMk cId="2679125025" sldId="340"/>
            <ac:picMk id="5" creationId="{9E53B626-17C0-AC12-61A4-C83F263E8422}"/>
          </ac:picMkLst>
        </pc:picChg>
      </pc:sldChg>
      <pc:sldChg chg="modSp">
        <pc:chgData name="Jurgita Augustinavičienė" userId="8019793c-63c5-412c-80b0-41f70567b7be" providerId="ADAL" clId="{43BC9122-1636-4F26-B250-BFD665E19F23}" dt="2024-09-05T13:58:58.032" v="1114"/>
        <pc:sldMkLst>
          <pc:docMk/>
          <pc:sldMk cId="2050330884" sldId="362"/>
        </pc:sldMkLst>
        <pc:spChg chg="mod">
          <ac:chgData name="Jurgita Augustinavičienė" userId="8019793c-63c5-412c-80b0-41f70567b7be" providerId="ADAL" clId="{43BC9122-1636-4F26-B250-BFD665E19F23}" dt="2024-09-05T13:58:58.032" v="1114"/>
          <ac:spMkLst>
            <pc:docMk/>
            <pc:sldMk cId="2050330884" sldId="362"/>
            <ac:spMk id="2" creationId="{FBF5A6B9-86FD-40CF-AE9F-849DDD7F5071}"/>
          </ac:spMkLst>
        </pc:spChg>
        <pc:spChg chg="mod">
          <ac:chgData name="Jurgita Augustinavičienė" userId="8019793c-63c5-412c-80b0-41f70567b7be" providerId="ADAL" clId="{43BC9122-1636-4F26-B250-BFD665E19F23}" dt="2024-09-05T13:58:58.032" v="1114"/>
          <ac:spMkLst>
            <pc:docMk/>
            <pc:sldMk cId="2050330884" sldId="362"/>
            <ac:spMk id="3" creationId="{B01003E2-F021-4025-B5FC-94CE03A7A8A3}"/>
          </ac:spMkLst>
        </pc:spChg>
        <pc:picChg chg="mod">
          <ac:chgData name="Jurgita Augustinavičienė" userId="8019793c-63c5-412c-80b0-41f70567b7be" providerId="ADAL" clId="{43BC9122-1636-4F26-B250-BFD665E19F23}" dt="2024-09-05T13:58:58.032" v="1114"/>
          <ac:picMkLst>
            <pc:docMk/>
            <pc:sldMk cId="2050330884" sldId="362"/>
            <ac:picMk id="4" creationId="{FABD0789-DA10-4515-B433-DFB1C307AFCF}"/>
          </ac:picMkLst>
        </pc:picChg>
        <pc:picChg chg="mod">
          <ac:chgData name="Jurgita Augustinavičienė" userId="8019793c-63c5-412c-80b0-41f70567b7be" providerId="ADAL" clId="{43BC9122-1636-4F26-B250-BFD665E19F23}" dt="2024-09-05T13:58:58.032" v="1114"/>
          <ac:picMkLst>
            <pc:docMk/>
            <pc:sldMk cId="2050330884" sldId="362"/>
            <ac:picMk id="11" creationId="{2B01D370-0AE0-465C-8EBF-7EEBC4852B42}"/>
          </ac:picMkLst>
        </pc:picChg>
      </pc:sldChg>
      <pc:sldChg chg="modSp">
        <pc:chgData name="Jurgita Augustinavičienė" userId="8019793c-63c5-412c-80b0-41f70567b7be" providerId="ADAL" clId="{43BC9122-1636-4F26-B250-BFD665E19F23}" dt="2024-09-05T13:58:58.032" v="1114"/>
        <pc:sldMkLst>
          <pc:docMk/>
          <pc:sldMk cId="3498340708" sldId="364"/>
        </pc:sldMkLst>
        <pc:spChg chg="mod">
          <ac:chgData name="Jurgita Augustinavičienė" userId="8019793c-63c5-412c-80b0-41f70567b7be" providerId="ADAL" clId="{43BC9122-1636-4F26-B250-BFD665E19F23}" dt="2024-09-05T13:58:58.032" v="1114"/>
          <ac:spMkLst>
            <pc:docMk/>
            <pc:sldMk cId="3498340708" sldId="364"/>
            <ac:spMk id="2" creationId="{FBF5A6B9-86FD-40CF-AE9F-849DDD7F5071}"/>
          </ac:spMkLst>
        </pc:spChg>
        <pc:spChg chg="mod">
          <ac:chgData name="Jurgita Augustinavičienė" userId="8019793c-63c5-412c-80b0-41f70567b7be" providerId="ADAL" clId="{43BC9122-1636-4F26-B250-BFD665E19F23}" dt="2024-09-05T13:58:58.032" v="1114"/>
          <ac:spMkLst>
            <pc:docMk/>
            <pc:sldMk cId="3498340708" sldId="364"/>
            <ac:spMk id="3" creationId="{B01003E2-F021-4025-B5FC-94CE03A7A8A3}"/>
          </ac:spMkLst>
        </pc:spChg>
        <pc:picChg chg="mod">
          <ac:chgData name="Jurgita Augustinavičienė" userId="8019793c-63c5-412c-80b0-41f70567b7be" providerId="ADAL" clId="{43BC9122-1636-4F26-B250-BFD665E19F23}" dt="2024-09-05T13:58:58.032" v="1114"/>
          <ac:picMkLst>
            <pc:docMk/>
            <pc:sldMk cId="3498340708" sldId="364"/>
            <ac:picMk id="5" creationId="{F4671C04-1CA0-4BDD-88E9-A95BDA8D1BC7}"/>
          </ac:picMkLst>
        </pc:picChg>
        <pc:picChg chg="mod">
          <ac:chgData name="Jurgita Augustinavičienė" userId="8019793c-63c5-412c-80b0-41f70567b7be" providerId="ADAL" clId="{43BC9122-1636-4F26-B250-BFD665E19F23}" dt="2024-09-05T13:58:58.032" v="1114"/>
          <ac:picMkLst>
            <pc:docMk/>
            <pc:sldMk cId="3498340708" sldId="364"/>
            <ac:picMk id="7" creationId="{9CAF35C2-189C-4B11-8980-0E792607540D}"/>
          </ac:picMkLst>
        </pc:picChg>
        <pc:picChg chg="mod">
          <ac:chgData name="Jurgita Augustinavičienė" userId="8019793c-63c5-412c-80b0-41f70567b7be" providerId="ADAL" clId="{43BC9122-1636-4F26-B250-BFD665E19F23}" dt="2024-09-05T13:58:58.032" v="1114"/>
          <ac:picMkLst>
            <pc:docMk/>
            <pc:sldMk cId="3498340708" sldId="364"/>
            <ac:picMk id="10" creationId="{B1288399-4D70-4F23-8762-55D8FA416892}"/>
          </ac:picMkLst>
        </pc:picChg>
        <pc:picChg chg="mod">
          <ac:chgData name="Jurgita Augustinavičienė" userId="8019793c-63c5-412c-80b0-41f70567b7be" providerId="ADAL" clId="{43BC9122-1636-4F26-B250-BFD665E19F23}" dt="2024-09-05T13:58:58.032" v="1114"/>
          <ac:picMkLst>
            <pc:docMk/>
            <pc:sldMk cId="3498340708" sldId="364"/>
            <ac:picMk id="17" creationId="{C741662E-8868-4086-BFBC-DB4730549C63}"/>
          </ac:picMkLst>
        </pc:picChg>
      </pc:sldChg>
      <pc:sldChg chg="modSp">
        <pc:chgData name="Jurgita Augustinavičienė" userId="8019793c-63c5-412c-80b0-41f70567b7be" providerId="ADAL" clId="{43BC9122-1636-4F26-B250-BFD665E19F23}" dt="2024-09-05T13:58:58.032" v="1114"/>
        <pc:sldMkLst>
          <pc:docMk/>
          <pc:sldMk cId="3525874812" sldId="365"/>
        </pc:sldMkLst>
        <pc:spChg chg="mod">
          <ac:chgData name="Jurgita Augustinavičienė" userId="8019793c-63c5-412c-80b0-41f70567b7be" providerId="ADAL" clId="{43BC9122-1636-4F26-B250-BFD665E19F23}" dt="2024-09-05T13:58:58.032" v="1114"/>
          <ac:spMkLst>
            <pc:docMk/>
            <pc:sldMk cId="3525874812" sldId="365"/>
            <ac:spMk id="2" creationId="{FBF5A6B9-86FD-40CF-AE9F-849DDD7F5071}"/>
          </ac:spMkLst>
        </pc:spChg>
        <pc:spChg chg="mod">
          <ac:chgData name="Jurgita Augustinavičienė" userId="8019793c-63c5-412c-80b0-41f70567b7be" providerId="ADAL" clId="{43BC9122-1636-4F26-B250-BFD665E19F23}" dt="2024-09-05T13:58:58.032" v="1114"/>
          <ac:spMkLst>
            <pc:docMk/>
            <pc:sldMk cId="3525874812" sldId="365"/>
            <ac:spMk id="3" creationId="{B01003E2-F021-4025-B5FC-94CE03A7A8A3}"/>
          </ac:spMkLst>
        </pc:spChg>
        <pc:picChg chg="mod">
          <ac:chgData name="Jurgita Augustinavičienė" userId="8019793c-63c5-412c-80b0-41f70567b7be" providerId="ADAL" clId="{43BC9122-1636-4F26-B250-BFD665E19F23}" dt="2024-09-05T13:58:58.032" v="1114"/>
          <ac:picMkLst>
            <pc:docMk/>
            <pc:sldMk cId="3525874812" sldId="365"/>
            <ac:picMk id="4" creationId="{A06B035E-A66B-465D-9AF4-CB3299C32A9C}"/>
          </ac:picMkLst>
        </pc:picChg>
        <pc:picChg chg="mod">
          <ac:chgData name="Jurgita Augustinavičienė" userId="8019793c-63c5-412c-80b0-41f70567b7be" providerId="ADAL" clId="{43BC9122-1636-4F26-B250-BFD665E19F23}" dt="2024-09-05T13:58:58.032" v="1114"/>
          <ac:picMkLst>
            <pc:docMk/>
            <pc:sldMk cId="3525874812" sldId="365"/>
            <ac:picMk id="6" creationId="{B438DAC2-FFF9-4B62-8203-A385C1C4167D}"/>
          </ac:picMkLst>
        </pc:picChg>
      </pc:sldChg>
      <pc:sldChg chg="modSp">
        <pc:chgData name="Jurgita Augustinavičienė" userId="8019793c-63c5-412c-80b0-41f70567b7be" providerId="ADAL" clId="{43BC9122-1636-4F26-B250-BFD665E19F23}" dt="2024-09-05T13:58:58.032" v="1114"/>
        <pc:sldMkLst>
          <pc:docMk/>
          <pc:sldMk cId="547351964" sldId="395"/>
        </pc:sldMkLst>
        <pc:spChg chg="mod">
          <ac:chgData name="Jurgita Augustinavičienė" userId="8019793c-63c5-412c-80b0-41f70567b7be" providerId="ADAL" clId="{43BC9122-1636-4F26-B250-BFD665E19F23}" dt="2024-09-05T13:58:58.032" v="1114"/>
          <ac:spMkLst>
            <pc:docMk/>
            <pc:sldMk cId="547351964" sldId="395"/>
            <ac:spMk id="3" creationId="{1B2A1830-DA20-4166-9839-91041D9E4C7E}"/>
          </ac:spMkLst>
        </pc:spChg>
        <pc:picChg chg="mod">
          <ac:chgData name="Jurgita Augustinavičienė" userId="8019793c-63c5-412c-80b0-41f70567b7be" providerId="ADAL" clId="{43BC9122-1636-4F26-B250-BFD665E19F23}" dt="2024-09-05T13:58:58.032" v="1114"/>
          <ac:picMkLst>
            <pc:docMk/>
            <pc:sldMk cId="547351964" sldId="395"/>
            <ac:picMk id="5" creationId="{46F3DDE5-971C-4DA5-8E4D-3CD5760ECE1E}"/>
          </ac:picMkLst>
        </pc:picChg>
      </pc:sldChg>
      <pc:sldChg chg="modSp modNotes">
        <pc:chgData name="Jurgita Augustinavičienė" userId="8019793c-63c5-412c-80b0-41f70567b7be" providerId="ADAL" clId="{43BC9122-1636-4F26-B250-BFD665E19F23}" dt="2024-09-05T13:58:58.032" v="1114"/>
        <pc:sldMkLst>
          <pc:docMk/>
          <pc:sldMk cId="3228806871" sldId="410"/>
        </pc:sldMkLst>
        <pc:spChg chg="mod">
          <ac:chgData name="Jurgita Augustinavičienė" userId="8019793c-63c5-412c-80b0-41f70567b7be" providerId="ADAL" clId="{43BC9122-1636-4F26-B250-BFD665E19F23}" dt="2024-09-05T13:58:58.032" v="1114"/>
          <ac:spMkLst>
            <pc:docMk/>
            <pc:sldMk cId="3228806871" sldId="410"/>
            <ac:spMk id="2" creationId="{07CA6CE0-D2BA-DE72-0AEE-861F30A51AB7}"/>
          </ac:spMkLst>
        </pc:spChg>
      </pc:sldChg>
      <pc:sldChg chg="modSp modNotes">
        <pc:chgData name="Jurgita Augustinavičienė" userId="8019793c-63c5-412c-80b0-41f70567b7be" providerId="ADAL" clId="{43BC9122-1636-4F26-B250-BFD665E19F23}" dt="2024-09-05T13:58:58.032" v="1114"/>
        <pc:sldMkLst>
          <pc:docMk/>
          <pc:sldMk cId="1712312281" sldId="411"/>
        </pc:sldMkLst>
        <pc:spChg chg="mod">
          <ac:chgData name="Jurgita Augustinavičienė" userId="8019793c-63c5-412c-80b0-41f70567b7be" providerId="ADAL" clId="{43BC9122-1636-4F26-B250-BFD665E19F23}" dt="2024-09-05T13:58:58.032" v="1114"/>
          <ac:spMkLst>
            <pc:docMk/>
            <pc:sldMk cId="1712312281" sldId="411"/>
            <ac:spMk id="2" creationId="{07CA6CE0-D2BA-DE72-0AEE-861F30A51AB7}"/>
          </ac:spMkLst>
        </pc:spChg>
      </pc:sldChg>
      <pc:sldChg chg="modSp modNotes">
        <pc:chgData name="Jurgita Augustinavičienė" userId="8019793c-63c5-412c-80b0-41f70567b7be" providerId="ADAL" clId="{43BC9122-1636-4F26-B250-BFD665E19F23}" dt="2024-09-05T13:58:58.032" v="1114"/>
        <pc:sldMkLst>
          <pc:docMk/>
          <pc:sldMk cId="634301363" sldId="412"/>
        </pc:sldMkLst>
        <pc:spChg chg="mod">
          <ac:chgData name="Jurgita Augustinavičienė" userId="8019793c-63c5-412c-80b0-41f70567b7be" providerId="ADAL" clId="{43BC9122-1636-4F26-B250-BFD665E19F23}" dt="2024-09-05T13:58:58.032" v="1114"/>
          <ac:spMkLst>
            <pc:docMk/>
            <pc:sldMk cId="634301363" sldId="412"/>
            <ac:spMk id="2" creationId="{07CA6CE0-D2BA-DE72-0AEE-861F30A51AB7}"/>
          </ac:spMkLst>
        </pc:spChg>
      </pc:sldChg>
      <pc:sldChg chg="modSp modNotes">
        <pc:chgData name="Jurgita Augustinavičienė" userId="8019793c-63c5-412c-80b0-41f70567b7be" providerId="ADAL" clId="{43BC9122-1636-4F26-B250-BFD665E19F23}" dt="2024-09-05T13:58:58.032" v="1114"/>
        <pc:sldMkLst>
          <pc:docMk/>
          <pc:sldMk cId="478465683" sldId="413"/>
        </pc:sldMkLst>
        <pc:spChg chg="mod">
          <ac:chgData name="Jurgita Augustinavičienė" userId="8019793c-63c5-412c-80b0-41f70567b7be" providerId="ADAL" clId="{43BC9122-1636-4F26-B250-BFD665E19F23}" dt="2024-09-05T13:58:58.032" v="1114"/>
          <ac:spMkLst>
            <pc:docMk/>
            <pc:sldMk cId="478465683" sldId="413"/>
            <ac:spMk id="2" creationId="{07CA6CE0-D2BA-DE72-0AEE-861F30A51AB7}"/>
          </ac:spMkLst>
        </pc:spChg>
      </pc:sldChg>
      <pc:sldChg chg="modSp mod">
        <pc:chgData name="Jurgita Augustinavičienė" userId="8019793c-63c5-412c-80b0-41f70567b7be" providerId="ADAL" clId="{43BC9122-1636-4F26-B250-BFD665E19F23}" dt="2024-09-05T13:58:58.032" v="1114"/>
        <pc:sldMkLst>
          <pc:docMk/>
          <pc:sldMk cId="1032101702" sldId="414"/>
        </pc:sldMkLst>
        <pc:spChg chg="mod">
          <ac:chgData name="Jurgita Augustinavičienė" userId="8019793c-63c5-412c-80b0-41f70567b7be" providerId="ADAL" clId="{43BC9122-1636-4F26-B250-BFD665E19F23}" dt="2024-09-05T13:58:58.032" v="1114"/>
          <ac:spMkLst>
            <pc:docMk/>
            <pc:sldMk cId="1032101702" sldId="414"/>
            <ac:spMk id="2" creationId="{A63D279D-78E1-4520-A5FC-6F14E00B1691}"/>
          </ac:spMkLst>
        </pc:spChg>
        <pc:spChg chg="mod">
          <ac:chgData name="Jurgita Augustinavičienė" userId="8019793c-63c5-412c-80b0-41f70567b7be" providerId="ADAL" clId="{43BC9122-1636-4F26-B250-BFD665E19F23}" dt="2024-09-05T13:58:58.032" v="1114"/>
          <ac:spMkLst>
            <pc:docMk/>
            <pc:sldMk cId="1032101702" sldId="414"/>
            <ac:spMk id="3" creationId="{6F513807-F01B-4491-9598-05D8DFE64B4E}"/>
          </ac:spMkLst>
        </pc:spChg>
      </pc:sldChg>
      <pc:sldChg chg="modSp add mod">
        <pc:chgData name="Jurgita Augustinavičienė" userId="8019793c-63c5-412c-80b0-41f70567b7be" providerId="ADAL" clId="{43BC9122-1636-4F26-B250-BFD665E19F23}" dt="2024-09-05T13:58:58.032" v="1114"/>
        <pc:sldMkLst>
          <pc:docMk/>
          <pc:sldMk cId="574481574" sldId="415"/>
        </pc:sldMkLst>
        <pc:spChg chg="mod">
          <ac:chgData name="Jurgita Augustinavičienė" userId="8019793c-63c5-412c-80b0-41f70567b7be" providerId="ADAL" clId="{43BC9122-1636-4F26-B250-BFD665E19F23}" dt="2024-09-05T13:58:58.032" v="1114"/>
          <ac:spMkLst>
            <pc:docMk/>
            <pc:sldMk cId="574481574" sldId="415"/>
            <ac:spMk id="2" creationId="{A63D279D-78E1-4520-A5FC-6F14E00B1691}"/>
          </ac:spMkLst>
        </pc:spChg>
        <pc:spChg chg="mod">
          <ac:chgData name="Jurgita Augustinavičienė" userId="8019793c-63c5-412c-80b0-41f70567b7be" providerId="ADAL" clId="{43BC9122-1636-4F26-B250-BFD665E19F23}" dt="2024-09-05T13:58:58.032" v="1114"/>
          <ac:spMkLst>
            <pc:docMk/>
            <pc:sldMk cId="574481574" sldId="415"/>
            <ac:spMk id="3" creationId="{6F513807-F01B-4491-9598-05D8DFE64B4E}"/>
          </ac:spMkLst>
        </pc:spChg>
      </pc:sldChg>
      <pc:sldChg chg="modSp add mod">
        <pc:chgData name="Jurgita Augustinavičienė" userId="8019793c-63c5-412c-80b0-41f70567b7be" providerId="ADAL" clId="{43BC9122-1636-4F26-B250-BFD665E19F23}" dt="2024-09-05T13:58:58.032" v="1114"/>
        <pc:sldMkLst>
          <pc:docMk/>
          <pc:sldMk cId="3874446884" sldId="416"/>
        </pc:sldMkLst>
        <pc:spChg chg="mod">
          <ac:chgData name="Jurgita Augustinavičienė" userId="8019793c-63c5-412c-80b0-41f70567b7be" providerId="ADAL" clId="{43BC9122-1636-4F26-B250-BFD665E19F23}" dt="2024-09-05T13:58:58.032" v="1114"/>
          <ac:spMkLst>
            <pc:docMk/>
            <pc:sldMk cId="3874446884" sldId="416"/>
            <ac:spMk id="2" creationId="{A63D279D-78E1-4520-A5FC-6F14E00B1691}"/>
          </ac:spMkLst>
        </pc:spChg>
        <pc:spChg chg="mod">
          <ac:chgData name="Jurgita Augustinavičienė" userId="8019793c-63c5-412c-80b0-41f70567b7be" providerId="ADAL" clId="{43BC9122-1636-4F26-B250-BFD665E19F23}" dt="2024-09-05T13:58:58.032" v="1114"/>
          <ac:spMkLst>
            <pc:docMk/>
            <pc:sldMk cId="3874446884" sldId="416"/>
            <ac:spMk id="3" creationId="{6F513807-F01B-4491-9598-05D8DFE64B4E}"/>
          </ac:spMkLst>
        </pc:spChg>
      </pc:sldChg>
      <pc:sldChg chg="modSp add mod modNotes">
        <pc:chgData name="Jurgita Augustinavičienė" userId="8019793c-63c5-412c-80b0-41f70567b7be" providerId="ADAL" clId="{43BC9122-1636-4F26-B250-BFD665E19F23}" dt="2024-09-05T13:58:58.032" v="1114"/>
        <pc:sldMkLst>
          <pc:docMk/>
          <pc:sldMk cId="3661070472" sldId="417"/>
        </pc:sldMkLst>
        <pc:spChg chg="mod">
          <ac:chgData name="Jurgita Augustinavičienė" userId="8019793c-63c5-412c-80b0-41f70567b7be" providerId="ADAL" clId="{43BC9122-1636-4F26-B250-BFD665E19F23}" dt="2024-09-05T13:58:58.032" v="1114"/>
          <ac:spMkLst>
            <pc:docMk/>
            <pc:sldMk cId="3661070472" sldId="417"/>
            <ac:spMk id="2" creationId="{A63D279D-78E1-4520-A5FC-6F14E00B1691}"/>
          </ac:spMkLst>
        </pc:spChg>
        <pc:spChg chg="mod">
          <ac:chgData name="Jurgita Augustinavičienė" userId="8019793c-63c5-412c-80b0-41f70567b7be" providerId="ADAL" clId="{43BC9122-1636-4F26-B250-BFD665E19F23}" dt="2024-09-05T13:58:58.032" v="1114"/>
          <ac:spMkLst>
            <pc:docMk/>
            <pc:sldMk cId="3661070472" sldId="417"/>
            <ac:spMk id="3" creationId="{6F513807-F01B-4491-9598-05D8DFE64B4E}"/>
          </ac:spMkLst>
        </pc:spChg>
      </pc:sldChg>
      <pc:sldChg chg="modSp add mod">
        <pc:chgData name="Jurgita Augustinavičienė" userId="8019793c-63c5-412c-80b0-41f70567b7be" providerId="ADAL" clId="{43BC9122-1636-4F26-B250-BFD665E19F23}" dt="2024-09-05T13:58:58.032" v="1114"/>
        <pc:sldMkLst>
          <pc:docMk/>
          <pc:sldMk cId="2218194552" sldId="418"/>
        </pc:sldMkLst>
        <pc:spChg chg="mod">
          <ac:chgData name="Jurgita Augustinavičienė" userId="8019793c-63c5-412c-80b0-41f70567b7be" providerId="ADAL" clId="{43BC9122-1636-4F26-B250-BFD665E19F23}" dt="2024-09-05T13:58:58.032" v="1114"/>
          <ac:spMkLst>
            <pc:docMk/>
            <pc:sldMk cId="2218194552" sldId="418"/>
            <ac:spMk id="2" creationId="{A63D279D-78E1-4520-A5FC-6F14E00B1691}"/>
          </ac:spMkLst>
        </pc:spChg>
        <pc:spChg chg="mod">
          <ac:chgData name="Jurgita Augustinavičienė" userId="8019793c-63c5-412c-80b0-41f70567b7be" providerId="ADAL" clId="{43BC9122-1636-4F26-B250-BFD665E19F23}" dt="2024-09-05T13:58:58.032" v="1114"/>
          <ac:spMkLst>
            <pc:docMk/>
            <pc:sldMk cId="2218194552" sldId="418"/>
            <ac:spMk id="3" creationId="{6F513807-F01B-4491-9598-05D8DFE64B4E}"/>
          </ac:spMkLst>
        </pc:spChg>
      </pc:sldChg>
      <pc:sldChg chg="addSp delSp modSp add mod">
        <pc:chgData name="Jurgita Augustinavičienė" userId="8019793c-63c5-412c-80b0-41f70567b7be" providerId="ADAL" clId="{43BC9122-1636-4F26-B250-BFD665E19F23}" dt="2024-09-05T14:42:25.531" v="1491" actId="14100"/>
        <pc:sldMkLst>
          <pc:docMk/>
          <pc:sldMk cId="2123144245" sldId="419"/>
        </pc:sldMkLst>
        <pc:spChg chg="mod">
          <ac:chgData name="Jurgita Augustinavičienė" userId="8019793c-63c5-412c-80b0-41f70567b7be" providerId="ADAL" clId="{43BC9122-1636-4F26-B250-BFD665E19F23}" dt="2024-09-05T13:58:58.032" v="1114"/>
          <ac:spMkLst>
            <pc:docMk/>
            <pc:sldMk cId="2123144245" sldId="419"/>
            <ac:spMk id="2" creationId="{A63D279D-78E1-4520-A5FC-6F14E00B1691}"/>
          </ac:spMkLst>
        </pc:spChg>
        <pc:spChg chg="del mod">
          <ac:chgData name="Jurgita Augustinavičienė" userId="8019793c-63c5-412c-80b0-41f70567b7be" providerId="ADAL" clId="{43BC9122-1636-4F26-B250-BFD665E19F23}" dt="2024-09-05T14:08:07.217" v="1135" actId="22"/>
          <ac:spMkLst>
            <pc:docMk/>
            <pc:sldMk cId="2123144245" sldId="419"/>
            <ac:spMk id="3" creationId="{6F513807-F01B-4491-9598-05D8DFE64B4E}"/>
          </ac:spMkLst>
        </pc:spChg>
        <pc:spChg chg="add mod">
          <ac:chgData name="Jurgita Augustinavičienė" userId="8019793c-63c5-412c-80b0-41f70567b7be" providerId="ADAL" clId="{43BC9122-1636-4F26-B250-BFD665E19F23}" dt="2024-09-05T14:30:29.584" v="1455" actId="255"/>
          <ac:spMkLst>
            <pc:docMk/>
            <pc:sldMk cId="2123144245" sldId="419"/>
            <ac:spMk id="7" creationId="{750B607B-344F-405A-36EC-A2D4C6CB26BF}"/>
          </ac:spMkLst>
        </pc:spChg>
        <pc:picChg chg="add mod">
          <ac:chgData name="Jurgita Augustinavičienė" userId="8019793c-63c5-412c-80b0-41f70567b7be" providerId="ADAL" clId="{43BC9122-1636-4F26-B250-BFD665E19F23}" dt="2024-09-05T14:42:25.531" v="1491" actId="14100"/>
          <ac:picMkLst>
            <pc:docMk/>
            <pc:sldMk cId="2123144245" sldId="419"/>
            <ac:picMk id="4" creationId="{BA34E5F6-D6B2-2009-C10F-25D28FAAF370}"/>
          </ac:picMkLst>
        </pc:picChg>
        <pc:picChg chg="add del mod ord">
          <ac:chgData name="Jurgita Augustinavičienė" userId="8019793c-63c5-412c-80b0-41f70567b7be" providerId="ADAL" clId="{43BC9122-1636-4F26-B250-BFD665E19F23}" dt="2024-09-05T14:08:11.453" v="1136" actId="478"/>
          <ac:picMkLst>
            <pc:docMk/>
            <pc:sldMk cId="2123144245" sldId="419"/>
            <ac:picMk id="5" creationId="{5C88D6F0-B7A3-2C2A-B9D5-665D64AF6D06}"/>
          </ac:picMkLst>
        </pc:picChg>
      </pc:sldChg>
      <pc:sldChg chg="modSp add mod">
        <pc:chgData name="Jurgita Augustinavičienė" userId="8019793c-63c5-412c-80b0-41f70567b7be" providerId="ADAL" clId="{43BC9122-1636-4F26-B250-BFD665E19F23}" dt="2024-09-05T13:58:58.032" v="1114"/>
        <pc:sldMkLst>
          <pc:docMk/>
          <pc:sldMk cId="1980211649" sldId="420"/>
        </pc:sldMkLst>
        <pc:spChg chg="mod">
          <ac:chgData name="Jurgita Augustinavičienė" userId="8019793c-63c5-412c-80b0-41f70567b7be" providerId="ADAL" clId="{43BC9122-1636-4F26-B250-BFD665E19F23}" dt="2024-09-05T13:58:58.032" v="1114"/>
          <ac:spMkLst>
            <pc:docMk/>
            <pc:sldMk cId="1980211649" sldId="420"/>
            <ac:spMk id="2" creationId="{A63D279D-78E1-4520-A5FC-6F14E00B1691}"/>
          </ac:spMkLst>
        </pc:spChg>
        <pc:spChg chg="mod">
          <ac:chgData name="Jurgita Augustinavičienė" userId="8019793c-63c5-412c-80b0-41f70567b7be" providerId="ADAL" clId="{43BC9122-1636-4F26-B250-BFD665E19F23}" dt="2024-09-05T13:58:58.032" v="1114"/>
          <ac:spMkLst>
            <pc:docMk/>
            <pc:sldMk cId="1980211649" sldId="420"/>
            <ac:spMk id="3" creationId="{6F513807-F01B-4491-9598-05D8DFE64B4E}"/>
          </ac:spMkLst>
        </pc:spChg>
      </pc:sldChg>
      <pc:sldChg chg="addSp delSp modSp add mod">
        <pc:chgData name="Jurgita Augustinavičienė" userId="8019793c-63c5-412c-80b0-41f70567b7be" providerId="ADAL" clId="{43BC9122-1636-4F26-B250-BFD665E19F23}" dt="2024-09-05T14:38:52.987" v="1489" actId="167"/>
        <pc:sldMkLst>
          <pc:docMk/>
          <pc:sldMk cId="563402459" sldId="421"/>
        </pc:sldMkLst>
        <pc:spChg chg="mod">
          <ac:chgData name="Jurgita Augustinavičienė" userId="8019793c-63c5-412c-80b0-41f70567b7be" providerId="ADAL" clId="{43BC9122-1636-4F26-B250-BFD665E19F23}" dt="2024-09-05T14:28:40.486" v="1451" actId="1076"/>
          <ac:spMkLst>
            <pc:docMk/>
            <pc:sldMk cId="563402459" sldId="421"/>
            <ac:spMk id="2" creationId="{A63D279D-78E1-4520-A5FC-6F14E00B1691}"/>
          </ac:spMkLst>
        </pc:spChg>
        <pc:spChg chg="del mod">
          <ac:chgData name="Jurgita Augustinavičienė" userId="8019793c-63c5-412c-80b0-41f70567b7be" providerId="ADAL" clId="{43BC9122-1636-4F26-B250-BFD665E19F23}" dt="2024-09-05T13:43:13.060" v="1068" actId="22"/>
          <ac:spMkLst>
            <pc:docMk/>
            <pc:sldMk cId="563402459" sldId="421"/>
            <ac:spMk id="3" creationId="{6F513807-F01B-4491-9598-05D8DFE64B4E}"/>
          </ac:spMkLst>
        </pc:spChg>
        <pc:spChg chg="add del mod">
          <ac:chgData name="Jurgita Augustinavičienė" userId="8019793c-63c5-412c-80b0-41f70567b7be" providerId="ADAL" clId="{43BC9122-1636-4F26-B250-BFD665E19F23}" dt="2024-09-05T13:46:26.033" v="1083" actId="931"/>
          <ac:spMkLst>
            <pc:docMk/>
            <pc:sldMk cId="563402459" sldId="421"/>
            <ac:spMk id="9" creationId="{FAFEDB56-A072-5609-E20E-EE5E04D8F42E}"/>
          </ac:spMkLst>
        </pc:spChg>
        <pc:spChg chg="add del mod">
          <ac:chgData name="Jurgita Augustinavičienė" userId="8019793c-63c5-412c-80b0-41f70567b7be" providerId="ADAL" clId="{43BC9122-1636-4F26-B250-BFD665E19F23}" dt="2024-09-05T13:47:23.938" v="1091" actId="478"/>
          <ac:spMkLst>
            <pc:docMk/>
            <pc:sldMk cId="563402459" sldId="421"/>
            <ac:spMk id="13" creationId="{D956527C-AA07-30AE-5E62-5A5BEB64A022}"/>
          </ac:spMkLst>
        </pc:spChg>
        <pc:picChg chg="add del mod ord">
          <ac:chgData name="Jurgita Augustinavičienė" userId="8019793c-63c5-412c-80b0-41f70567b7be" providerId="ADAL" clId="{43BC9122-1636-4F26-B250-BFD665E19F23}" dt="2024-09-05T13:44:37.692" v="1081" actId="478"/>
          <ac:picMkLst>
            <pc:docMk/>
            <pc:sldMk cId="563402459" sldId="421"/>
            <ac:picMk id="5" creationId="{CA76562F-4F37-6806-EDB4-DF50458A554C}"/>
          </ac:picMkLst>
        </pc:picChg>
        <pc:picChg chg="add del mod">
          <ac:chgData name="Jurgita Augustinavičienė" userId="8019793c-63c5-412c-80b0-41f70567b7be" providerId="ADAL" clId="{43BC9122-1636-4F26-B250-BFD665E19F23}" dt="2024-09-05T13:44:40.176" v="1082" actId="478"/>
          <ac:picMkLst>
            <pc:docMk/>
            <pc:sldMk cId="563402459" sldId="421"/>
            <ac:picMk id="7" creationId="{F8387435-F868-5A0B-F6D1-07A78567C7FE}"/>
          </ac:picMkLst>
        </pc:picChg>
        <pc:picChg chg="add del mod">
          <ac:chgData name="Jurgita Augustinavičienė" userId="8019793c-63c5-412c-80b0-41f70567b7be" providerId="ADAL" clId="{43BC9122-1636-4F26-B250-BFD665E19F23}" dt="2024-09-05T13:47:10.103" v="1086" actId="478"/>
          <ac:picMkLst>
            <pc:docMk/>
            <pc:sldMk cId="563402459" sldId="421"/>
            <ac:picMk id="11" creationId="{DE0055FF-2B1E-B693-1B9B-63382FD98481}"/>
          </ac:picMkLst>
        </pc:picChg>
        <pc:picChg chg="add del mod">
          <ac:chgData name="Jurgita Augustinavičienė" userId="8019793c-63c5-412c-80b0-41f70567b7be" providerId="ADAL" clId="{43BC9122-1636-4F26-B250-BFD665E19F23}" dt="2024-09-05T13:53:00.099" v="1096" actId="478"/>
          <ac:picMkLst>
            <pc:docMk/>
            <pc:sldMk cId="563402459" sldId="421"/>
            <ac:picMk id="15" creationId="{E67A3D5B-1179-EFC9-86B3-D9ECF255DF60}"/>
          </ac:picMkLst>
        </pc:picChg>
        <pc:picChg chg="add del mod">
          <ac:chgData name="Jurgita Augustinavičienė" userId="8019793c-63c5-412c-80b0-41f70567b7be" providerId="ADAL" clId="{43BC9122-1636-4F26-B250-BFD665E19F23}" dt="2024-09-05T13:56:11.844" v="1103" actId="478"/>
          <ac:picMkLst>
            <pc:docMk/>
            <pc:sldMk cId="563402459" sldId="421"/>
            <ac:picMk id="17" creationId="{396E5B14-8716-1AB2-0857-E0F6B4B4B5C1}"/>
          </ac:picMkLst>
        </pc:picChg>
        <pc:picChg chg="add del mod">
          <ac:chgData name="Jurgita Augustinavičienė" userId="8019793c-63c5-412c-80b0-41f70567b7be" providerId="ADAL" clId="{43BC9122-1636-4F26-B250-BFD665E19F23}" dt="2024-09-05T13:58:03.581" v="1106" actId="478"/>
          <ac:picMkLst>
            <pc:docMk/>
            <pc:sldMk cId="563402459" sldId="421"/>
            <ac:picMk id="19" creationId="{144A8E87-EC68-46B8-FD0B-C4CCF3FBF602}"/>
          </ac:picMkLst>
        </pc:picChg>
        <pc:picChg chg="add del mod">
          <ac:chgData name="Jurgita Augustinavičienė" userId="8019793c-63c5-412c-80b0-41f70567b7be" providerId="ADAL" clId="{43BC9122-1636-4F26-B250-BFD665E19F23}" dt="2024-09-05T14:27:59.737" v="1443" actId="478"/>
          <ac:picMkLst>
            <pc:docMk/>
            <pc:sldMk cId="563402459" sldId="421"/>
            <ac:picMk id="21" creationId="{93EEE26D-D4A3-1FDA-3117-097D04424F70}"/>
          </ac:picMkLst>
        </pc:picChg>
        <pc:picChg chg="add del mod">
          <ac:chgData name="Jurgita Augustinavičienė" userId="8019793c-63c5-412c-80b0-41f70567b7be" providerId="ADAL" clId="{43BC9122-1636-4F26-B250-BFD665E19F23}" dt="2024-09-05T14:28:00.403" v="1444" actId="478"/>
          <ac:picMkLst>
            <pc:docMk/>
            <pc:sldMk cId="563402459" sldId="421"/>
            <ac:picMk id="23" creationId="{8B71895E-8C4B-4C20-CE4B-B9CEA96B6DAB}"/>
          </ac:picMkLst>
        </pc:picChg>
        <pc:picChg chg="add mod ord">
          <ac:chgData name="Jurgita Augustinavičienė" userId="8019793c-63c5-412c-80b0-41f70567b7be" providerId="ADAL" clId="{43BC9122-1636-4F26-B250-BFD665E19F23}" dt="2024-09-05T14:38:52.987" v="1489" actId="167"/>
          <ac:picMkLst>
            <pc:docMk/>
            <pc:sldMk cId="563402459" sldId="421"/>
            <ac:picMk id="25" creationId="{3BF1DBDE-B108-7419-94E5-A72D9444F97D}"/>
          </ac:picMkLst>
        </pc:picChg>
      </pc:sldChg>
      <pc:sldChg chg="addSp delSp modSp add mod">
        <pc:chgData name="Jurgita Augustinavičienė" userId="8019793c-63c5-412c-80b0-41f70567b7be" providerId="ADAL" clId="{43BC9122-1636-4F26-B250-BFD665E19F23}" dt="2024-09-05T14:37:16.745" v="1488" actId="1076"/>
        <pc:sldMkLst>
          <pc:docMk/>
          <pc:sldMk cId="1586099048" sldId="422"/>
        </pc:sldMkLst>
        <pc:spChg chg="mod">
          <ac:chgData name="Jurgita Augustinavičienė" userId="8019793c-63c5-412c-80b0-41f70567b7be" providerId="ADAL" clId="{43BC9122-1636-4F26-B250-BFD665E19F23}" dt="2024-09-05T14:37:16.745" v="1488" actId="1076"/>
          <ac:spMkLst>
            <pc:docMk/>
            <pc:sldMk cId="1586099048" sldId="422"/>
            <ac:spMk id="2" creationId="{A63D279D-78E1-4520-A5FC-6F14E00B1691}"/>
          </ac:spMkLst>
        </pc:spChg>
        <pc:spChg chg="add del mod">
          <ac:chgData name="Jurgita Augustinavičienė" userId="8019793c-63c5-412c-80b0-41f70567b7be" providerId="ADAL" clId="{43BC9122-1636-4F26-B250-BFD665E19F23}" dt="2024-09-05T14:36:59.995" v="1468" actId="478"/>
          <ac:spMkLst>
            <pc:docMk/>
            <pc:sldMk cId="1586099048" sldId="422"/>
            <ac:spMk id="5" creationId="{ED07A94D-A59F-C169-6091-FC509E3AE57D}"/>
          </ac:spMkLst>
        </pc:spChg>
        <pc:spChg chg="del mod">
          <ac:chgData name="Jurgita Augustinavičienė" userId="8019793c-63c5-412c-80b0-41f70567b7be" providerId="ADAL" clId="{43BC9122-1636-4F26-B250-BFD665E19F23}" dt="2024-09-05T14:36:55.842" v="1467" actId="478"/>
          <ac:spMkLst>
            <pc:docMk/>
            <pc:sldMk cId="1586099048" sldId="422"/>
            <ac:spMk id="7" creationId="{750B607B-344F-405A-36EC-A2D4C6CB26BF}"/>
          </ac:spMkLst>
        </pc:spChg>
        <pc:picChg chg="del">
          <ac:chgData name="Jurgita Augustinavičienė" userId="8019793c-63c5-412c-80b0-41f70567b7be" providerId="ADAL" clId="{43BC9122-1636-4F26-B250-BFD665E19F23}" dt="2024-09-05T14:36:40.025" v="1464" actId="478"/>
          <ac:picMkLst>
            <pc:docMk/>
            <pc:sldMk cId="1586099048" sldId="422"/>
            <ac:picMk id="4" creationId="{BA34E5F6-D6B2-2009-C10F-25D28FAAF370}"/>
          </ac:picMkLst>
        </pc:picChg>
      </pc:sldChg>
      <pc:sldChg chg="addSp delSp modSp add mod">
        <pc:chgData name="Jurgita Augustinavičienė" userId="8019793c-63c5-412c-80b0-41f70567b7be" providerId="ADAL" clId="{43BC9122-1636-4F26-B250-BFD665E19F23}" dt="2024-09-06T05:37:19.380" v="1499" actId="1076"/>
        <pc:sldMkLst>
          <pc:docMk/>
          <pc:sldMk cId="2816579726" sldId="423"/>
        </pc:sldMkLst>
        <pc:spChg chg="del mod">
          <ac:chgData name="Jurgita Augustinavičienė" userId="8019793c-63c5-412c-80b0-41f70567b7be" providerId="ADAL" clId="{43BC9122-1636-4F26-B250-BFD665E19F23}" dt="2024-09-06T05:37:05.477" v="1497" actId="478"/>
          <ac:spMkLst>
            <pc:docMk/>
            <pc:sldMk cId="2816579726" sldId="423"/>
            <ac:spMk id="3" creationId="{6F513807-F01B-4491-9598-05D8DFE64B4E}"/>
          </ac:spMkLst>
        </pc:spChg>
        <pc:picChg chg="add mod">
          <ac:chgData name="Jurgita Augustinavičienė" userId="8019793c-63c5-412c-80b0-41f70567b7be" providerId="ADAL" clId="{43BC9122-1636-4F26-B250-BFD665E19F23}" dt="2024-09-06T05:37:19.380" v="1499" actId="1076"/>
          <ac:picMkLst>
            <pc:docMk/>
            <pc:sldMk cId="2816579726" sldId="423"/>
            <ac:picMk id="5" creationId="{42AA9933-4182-4AEE-CDB3-CB13AB0CFED6}"/>
          </ac:picMkLst>
        </pc:picChg>
      </pc:sldChg>
      <pc:sldChg chg="addSp delSp modSp add mod">
        <pc:chgData name="Jurgita Augustinavičienė" userId="8019793c-63c5-412c-80b0-41f70567b7be" providerId="ADAL" clId="{43BC9122-1636-4F26-B250-BFD665E19F23}" dt="2024-09-06T05:58:46.743" v="1629" actId="1076"/>
        <pc:sldMkLst>
          <pc:docMk/>
          <pc:sldMk cId="2145142880" sldId="424"/>
        </pc:sldMkLst>
        <pc:spChg chg="mod">
          <ac:chgData name="Jurgita Augustinavičienė" userId="8019793c-63c5-412c-80b0-41f70567b7be" providerId="ADAL" clId="{43BC9122-1636-4F26-B250-BFD665E19F23}" dt="2024-09-06T05:57:19.350" v="1625" actId="1076"/>
          <ac:spMkLst>
            <pc:docMk/>
            <pc:sldMk cId="2145142880" sldId="424"/>
            <ac:spMk id="2" creationId="{A63D279D-78E1-4520-A5FC-6F14E00B1691}"/>
          </ac:spMkLst>
        </pc:spChg>
        <pc:picChg chg="add del ord">
          <ac:chgData name="Jurgita Augustinavičienė" userId="8019793c-63c5-412c-80b0-41f70567b7be" providerId="ADAL" clId="{43BC9122-1636-4F26-B250-BFD665E19F23}" dt="2024-09-06T05:55:31.815" v="1535" actId="478"/>
          <ac:picMkLst>
            <pc:docMk/>
            <pc:sldMk cId="2145142880" sldId="424"/>
            <ac:picMk id="4" creationId="{1A6794E7-B78A-89C0-C2B6-D725E029CAD2}"/>
          </ac:picMkLst>
        </pc:picChg>
        <pc:picChg chg="add del">
          <ac:chgData name="Jurgita Augustinavičienė" userId="8019793c-63c5-412c-80b0-41f70567b7be" providerId="ADAL" clId="{43BC9122-1636-4F26-B250-BFD665E19F23}" dt="2024-09-06T05:55:35.008" v="1537" actId="478"/>
          <ac:picMkLst>
            <pc:docMk/>
            <pc:sldMk cId="2145142880" sldId="424"/>
            <ac:picMk id="6" creationId="{A0B5419B-87FF-2AD4-D896-E5AC5F74DCA5}"/>
          </ac:picMkLst>
        </pc:picChg>
        <pc:picChg chg="add del mod">
          <ac:chgData name="Jurgita Augustinavičienė" userId="8019793c-63c5-412c-80b0-41f70567b7be" providerId="ADAL" clId="{43BC9122-1636-4F26-B250-BFD665E19F23}" dt="2024-09-06T05:58:41.859" v="1627" actId="478"/>
          <ac:picMkLst>
            <pc:docMk/>
            <pc:sldMk cId="2145142880" sldId="424"/>
            <ac:picMk id="8" creationId="{5FA69A39-AB9F-026B-8851-2044829F26F8}"/>
          </ac:picMkLst>
        </pc:picChg>
        <pc:picChg chg="add mod">
          <ac:chgData name="Jurgita Augustinavičienė" userId="8019793c-63c5-412c-80b0-41f70567b7be" providerId="ADAL" clId="{43BC9122-1636-4F26-B250-BFD665E19F23}" dt="2024-09-06T05:58:46.743" v="1629" actId="1076"/>
          <ac:picMkLst>
            <pc:docMk/>
            <pc:sldMk cId="2145142880" sldId="424"/>
            <ac:picMk id="10" creationId="{56144EEC-3392-0E75-364C-077658A078BF}"/>
          </ac:picMkLst>
        </pc:picChg>
        <pc:picChg chg="del">
          <ac:chgData name="Jurgita Augustinavičienė" userId="8019793c-63c5-412c-80b0-41f70567b7be" providerId="ADAL" clId="{43BC9122-1636-4F26-B250-BFD665E19F23}" dt="2024-09-06T05:52:33.029" v="1501" actId="478"/>
          <ac:picMkLst>
            <pc:docMk/>
            <pc:sldMk cId="2145142880" sldId="424"/>
            <ac:picMk id="25" creationId="{3BF1DBDE-B108-7419-94E5-A72D9444F97D}"/>
          </ac:picMkLst>
        </pc:picChg>
      </pc:sldChg>
      <pc:sldMasterChg chg="modSp modSldLayout">
        <pc:chgData name="Jurgita Augustinavičienė" userId="8019793c-63c5-412c-80b0-41f70567b7be" providerId="ADAL" clId="{43BC9122-1636-4F26-B250-BFD665E19F23}" dt="2024-09-05T13:58:58.032" v="1114"/>
        <pc:sldMasterMkLst>
          <pc:docMk/>
          <pc:sldMasterMk cId="0" sldId="2147483648"/>
        </pc:sldMasterMkLst>
        <pc:spChg chg="mod">
          <ac:chgData name="Jurgita Augustinavičienė" userId="8019793c-63c5-412c-80b0-41f70567b7be" providerId="ADAL" clId="{43BC9122-1636-4F26-B250-BFD665E19F23}" dt="2024-09-05T13:58:58.032" v="1114"/>
          <ac:spMkLst>
            <pc:docMk/>
            <pc:sldMasterMk cId="0" sldId="2147483648"/>
            <ac:spMk id="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ac:spMk id="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ac:spMk id="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ac:spMk id="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ac:spMk id="6" creationId="{00000000-0000-0000-0000-000000000000}"/>
          </ac:spMkLst>
        </pc:spChg>
        <pc:sldLayoutChg chg="modSp">
          <pc:chgData name="Jurgita Augustinavičienė" userId="8019793c-63c5-412c-80b0-41f70567b7be" providerId="ADAL" clId="{43BC9122-1636-4F26-B250-BFD665E19F23}" dt="2024-09-05T13:58:58.032" v="1114"/>
          <pc:sldLayoutMkLst>
            <pc:docMk/>
            <pc:sldMasterMk cId="0" sldId="2147483648"/>
            <pc:sldLayoutMk cId="3762979770" sldId="2147483670"/>
          </pc:sldLayoutMkLst>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5" creationId="{F4D32C74-7469-0175-1AC2-6A216A06875F}"/>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9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9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9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9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6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6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6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6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65" creationId="{00000000-0000-0000-0000-000000000000}"/>
            </ac:spMkLst>
          </pc:spChg>
          <pc:grpChg chg="mod">
            <ac:chgData name="Jurgita Augustinavičienė" userId="8019793c-63c5-412c-80b0-41f70567b7be" providerId="ADAL" clId="{43BC9122-1636-4F26-B250-BFD665E19F23}" dt="2024-09-05T13:58:58.032" v="1114"/>
            <ac:grpSpMkLst>
              <pc:docMk/>
              <pc:sldMasterMk cId="0" sldId="2147483648"/>
              <pc:sldLayoutMk cId="3762979770" sldId="2147483670"/>
              <ac:grpSpMk id="3" creationId="{05700746-BC12-0E13-2C66-1B491E8BC27F}"/>
            </ac:grpSpMkLst>
          </pc:grpChg>
          <pc:picChg chg="mod">
            <ac:chgData name="Jurgita Augustinavičienė" userId="8019793c-63c5-412c-80b0-41f70567b7be" providerId="ADAL" clId="{43BC9122-1636-4F26-B250-BFD665E19F23}" dt="2024-09-05T13:58:58.032" v="1114"/>
            <ac:picMkLst>
              <pc:docMk/>
              <pc:sldMasterMk cId="0" sldId="2147483648"/>
              <pc:sldLayoutMk cId="3762979770" sldId="2147483670"/>
              <ac:picMk id="6" creationId="{B7F74239-95D1-7FD7-B234-895D48F68076}"/>
            </ac:picMkLst>
          </pc:picChg>
          <pc:picChg chg="mod">
            <ac:chgData name="Jurgita Augustinavičienė" userId="8019793c-63c5-412c-80b0-41f70567b7be" providerId="ADAL" clId="{43BC9122-1636-4F26-B250-BFD665E19F23}" dt="2024-09-05T13:58:58.032" v="1114"/>
            <ac:picMkLst>
              <pc:docMk/>
              <pc:sldMasterMk cId="0" sldId="2147483648"/>
              <pc:sldLayoutMk cId="3762979770" sldId="2147483670"/>
              <ac:picMk id="7" creationId="{71475437-701A-B9C6-E1E4-514DB7DAC8F0}"/>
            </ac:picMkLst>
          </pc:picChg>
        </pc:sldLayoutChg>
        <pc:sldLayoutChg chg="modSp">
          <pc:chgData name="Jurgita Augustinavičienė" userId="8019793c-63c5-412c-80b0-41f70567b7be" providerId="ADAL" clId="{43BC9122-1636-4F26-B250-BFD665E19F23}" dt="2024-09-05T13:58:58.032" v="1114"/>
          <pc:sldLayoutMkLst>
            <pc:docMk/>
            <pc:sldMasterMk cId="0" sldId="2147483648"/>
            <pc:sldLayoutMk cId="1404408356" sldId="2147483674"/>
          </pc:sldLayoutMkLst>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 creationId="{15C88995-2EA7-2E0C-DF14-9361811CD74B}"/>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7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7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7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7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7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8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8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8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9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9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9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95" creationId="{00000000-0000-0000-0000-000000000000}"/>
            </ac:spMkLst>
          </pc:spChg>
          <pc:grpChg chg="mod">
            <ac:chgData name="Jurgita Augustinavičienė" userId="8019793c-63c5-412c-80b0-41f70567b7be" providerId="ADAL" clId="{43BC9122-1636-4F26-B250-BFD665E19F23}" dt="2024-09-05T13:58:58.032" v="1114"/>
            <ac:grpSpMkLst>
              <pc:docMk/>
              <pc:sldMasterMk cId="0" sldId="2147483648"/>
              <pc:sldLayoutMk cId="1404408356" sldId="2147483674"/>
              <ac:grpSpMk id="3" creationId="{BA0FF0B3-59A5-D920-8B25-B78D06DCEF9D}"/>
            </ac:grpSpMkLst>
          </pc:grpChg>
          <pc:picChg chg="mod">
            <ac:chgData name="Jurgita Augustinavičienė" userId="8019793c-63c5-412c-80b0-41f70567b7be" providerId="ADAL" clId="{43BC9122-1636-4F26-B250-BFD665E19F23}" dt="2024-09-05T13:58:58.032" v="1114"/>
            <ac:picMkLst>
              <pc:docMk/>
              <pc:sldMasterMk cId="0" sldId="2147483648"/>
              <pc:sldLayoutMk cId="1404408356" sldId="2147483674"/>
              <ac:picMk id="6" creationId="{23C2160F-9EDE-C2C4-54C9-912226FC0B49}"/>
            </ac:picMkLst>
          </pc:picChg>
          <pc:picChg chg="mod">
            <ac:chgData name="Jurgita Augustinavičienė" userId="8019793c-63c5-412c-80b0-41f70567b7be" providerId="ADAL" clId="{43BC9122-1636-4F26-B250-BFD665E19F23}" dt="2024-09-05T13:58:58.032" v="1114"/>
            <ac:picMkLst>
              <pc:docMk/>
              <pc:sldMasterMk cId="0" sldId="2147483648"/>
              <pc:sldLayoutMk cId="1404408356" sldId="2147483674"/>
              <ac:picMk id="70" creationId="{7CCFF756-8203-5DEA-3A27-EF0AC4759033}"/>
            </ac:picMkLst>
          </pc:picChg>
        </pc:sldLayoutChg>
        <pc:sldLayoutChg chg="modSp">
          <pc:chgData name="Jurgita Augustinavičienė" userId="8019793c-63c5-412c-80b0-41f70567b7be" providerId="ADAL" clId="{43BC9122-1636-4F26-B250-BFD665E19F23}" dt="2024-09-05T13:58:58.032" v="1114"/>
          <pc:sldLayoutMkLst>
            <pc:docMk/>
            <pc:sldMasterMk cId="0" sldId="2147483648"/>
            <pc:sldLayoutMk cId="3633344807" sldId="2147483675"/>
          </pc:sldLayoutMkLst>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1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1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1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1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1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1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8" creationId="{00000000-0000-0000-0000-000000000000}"/>
            </ac:spMkLst>
          </pc:spChg>
          <pc:grpChg chg="mod">
            <ac:chgData name="Jurgita Augustinavičienė" userId="8019793c-63c5-412c-80b0-41f70567b7be" providerId="ADAL" clId="{43BC9122-1636-4F26-B250-BFD665E19F23}" dt="2024-09-05T13:58:58.032" v="1114"/>
            <ac:grpSpMkLst>
              <pc:docMk/>
              <pc:sldMasterMk cId="0" sldId="2147483648"/>
              <pc:sldLayoutMk cId="3633344807" sldId="2147483675"/>
              <ac:grpSpMk id="87" creationId="{00000000-0000-0000-0000-000000000000}"/>
            </ac:grpSpMkLst>
          </pc:grpChg>
          <pc:picChg chg="mod">
            <ac:chgData name="Jurgita Augustinavičienė" userId="8019793c-63c5-412c-80b0-41f70567b7be" providerId="ADAL" clId="{43BC9122-1636-4F26-B250-BFD665E19F23}" dt="2024-09-05T13:58:58.032" v="1114"/>
            <ac:picMkLst>
              <pc:docMk/>
              <pc:sldMasterMk cId="0" sldId="2147483648"/>
              <pc:sldLayoutMk cId="3633344807" sldId="2147483675"/>
              <ac:picMk id="14" creationId="{00000000-0000-0000-0000-000000000000}"/>
            </ac:picMkLst>
          </pc:picChg>
          <pc:picChg chg="mod">
            <ac:chgData name="Jurgita Augustinavičienė" userId="8019793c-63c5-412c-80b0-41f70567b7be" providerId="ADAL" clId="{43BC9122-1636-4F26-B250-BFD665E19F23}" dt="2024-09-05T13:58:58.032" v="1114"/>
            <ac:picMkLst>
              <pc:docMk/>
              <pc:sldMasterMk cId="0" sldId="2147483648"/>
              <pc:sldLayoutMk cId="3633344807" sldId="2147483675"/>
              <ac:picMk id="15" creationId="{00000000-0000-0000-0000-000000000000}"/>
            </ac:picMkLst>
          </pc:picChg>
          <pc:picChg chg="mod">
            <ac:chgData name="Jurgita Augustinavičienė" userId="8019793c-63c5-412c-80b0-41f70567b7be" providerId="ADAL" clId="{43BC9122-1636-4F26-B250-BFD665E19F23}" dt="2024-09-05T13:58:58.032" v="1114"/>
            <ac:picMkLst>
              <pc:docMk/>
              <pc:sldMasterMk cId="0" sldId="2147483648"/>
              <pc:sldLayoutMk cId="3633344807" sldId="2147483675"/>
              <ac:picMk id="89" creationId="{00000000-0000-0000-0000-000000000000}"/>
            </ac:picMkLst>
          </pc:picChg>
        </pc:sldLayoutChg>
        <pc:sldLayoutChg chg="modSp">
          <pc:chgData name="Jurgita Augustinavičienė" userId="8019793c-63c5-412c-80b0-41f70567b7be" providerId="ADAL" clId="{43BC9122-1636-4F26-B250-BFD665E19F23}" dt="2024-09-05T13:58:58.032" v="1114"/>
          <pc:sldLayoutMkLst>
            <pc:docMk/>
            <pc:sldMasterMk cId="0" sldId="2147483648"/>
            <pc:sldLayoutMk cId="3385623329" sldId="2147483680"/>
          </pc:sldLayoutMkLst>
          <pc:spChg chg="mod">
            <ac:chgData name="Jurgita Augustinavičienė" userId="8019793c-63c5-412c-80b0-41f70567b7be" providerId="ADAL" clId="{43BC9122-1636-4F26-B250-BFD665E19F23}" dt="2024-09-05T13:58:58.032" v="1114"/>
            <ac:spMkLst>
              <pc:docMk/>
              <pc:sldMasterMk cId="0" sldId="2147483648"/>
              <pc:sldLayoutMk cId="3385623329" sldId="2147483680"/>
              <ac:spMk id="48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385623329" sldId="2147483680"/>
              <ac:spMk id="48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385623329" sldId="2147483680"/>
              <ac:spMk id="126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385623329" sldId="2147483680"/>
              <ac:spMk id="126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385623329" sldId="2147483680"/>
              <ac:spMk id="1266" creationId="{00000000-0000-0000-0000-000000000000}"/>
            </ac:spMkLst>
          </pc:spChg>
          <pc:picChg chg="mod">
            <ac:chgData name="Jurgita Augustinavičienė" userId="8019793c-63c5-412c-80b0-41f70567b7be" providerId="ADAL" clId="{43BC9122-1636-4F26-B250-BFD665E19F23}" dt="2024-09-05T13:58:58.032" v="1114"/>
            <ac:picMkLst>
              <pc:docMk/>
              <pc:sldMasterMk cId="0" sldId="2147483648"/>
              <pc:sldLayoutMk cId="3385623329" sldId="2147483680"/>
              <ac:picMk id="2" creationId="{287F9E5F-E4FB-D460-0620-FD497D82EF10}"/>
            </ac:picMkLst>
          </pc:picChg>
          <pc:picChg chg="mod">
            <ac:chgData name="Jurgita Augustinavičienė" userId="8019793c-63c5-412c-80b0-41f70567b7be" providerId="ADAL" clId="{43BC9122-1636-4F26-B250-BFD665E19F23}" dt="2024-09-05T13:58:58.032" v="1114"/>
            <ac:picMkLst>
              <pc:docMk/>
              <pc:sldMasterMk cId="0" sldId="2147483648"/>
              <pc:sldLayoutMk cId="3385623329" sldId="2147483680"/>
              <ac:picMk id="3" creationId="{00000000-0000-0000-0000-000000000000}"/>
            </ac:picMkLst>
          </pc:picChg>
          <pc:picChg chg="mod">
            <ac:chgData name="Jurgita Augustinavičienė" userId="8019793c-63c5-412c-80b0-41f70567b7be" providerId="ADAL" clId="{43BC9122-1636-4F26-B250-BFD665E19F23}" dt="2024-09-05T13:58:58.032" v="1114"/>
            <ac:picMkLst>
              <pc:docMk/>
              <pc:sldMasterMk cId="0" sldId="2147483648"/>
              <pc:sldLayoutMk cId="3385623329" sldId="2147483680"/>
              <ac:picMk id="5" creationId="{6F0F3F46-F06E-9EBE-61DC-858DD9D2C34B}"/>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1BF0C4F-1A56-4241-A387-468692EE2ECA}" type="datetimeFigureOut">
              <a:rPr lang="lt-LT" smtClean="0"/>
              <a:t>2024-09-06</a:t>
            </a:fld>
            <a:endParaRPr lang="lt-LT"/>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F14028C-1436-44D4-9689-1E4556360E9A}" type="slidenum">
              <a:rPr lang="lt-LT" smtClean="0"/>
              <a:t>‹#›</a:t>
            </a:fld>
            <a:endParaRPr lang="lt-LT"/>
          </a:p>
        </p:txBody>
      </p:sp>
    </p:spTree>
    <p:extLst>
      <p:ext uri="{BB962C8B-B14F-4D97-AF65-F5344CB8AC3E}">
        <p14:creationId xmlns:p14="http://schemas.microsoft.com/office/powerpoint/2010/main" val="9447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4028C-1436-44D4-9689-1E4556360E9A}"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6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4028C-1436-44D4-9689-1E4556360E9A}"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16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4028C-1436-44D4-9689-1E4556360E9A}"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25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lt-LT" dirty="0"/>
              <a:t>Duomenų papildymas – naujas TPD </a:t>
            </a:r>
            <a:r>
              <a:rPr lang="lt-LT" dirty="0" err="1"/>
              <a:t>versijavimo</a:t>
            </a:r>
            <a:r>
              <a:rPr lang="lt-LT" dirty="0"/>
              <a:t> tipas.</a:t>
            </a:r>
            <a:endParaRPr lang="en-US" dirty="0"/>
          </a:p>
        </p:txBody>
      </p:sp>
      <p:sp>
        <p:nvSpPr>
          <p:cNvPr id="4" name="Slide Number Placeholder 3"/>
          <p:cNvSpPr>
            <a:spLocks noGrp="1"/>
          </p:cNvSpPr>
          <p:nvPr>
            <p:ph type="sldNum" sz="quarter" idx="5"/>
          </p:nvPr>
        </p:nvSpPr>
        <p:spPr/>
        <p:txBody>
          <a:bodyPr/>
          <a:lstStyle/>
          <a:p>
            <a:fld id="{5F14028C-1436-44D4-9689-1E4556360E9A}" type="slidenum">
              <a:rPr lang="lt-LT" smtClean="0"/>
              <a:t>17</a:t>
            </a:fld>
            <a:endParaRPr lang="lt-LT"/>
          </a:p>
        </p:txBody>
      </p:sp>
    </p:spTree>
    <p:extLst>
      <p:ext uri="{BB962C8B-B14F-4D97-AF65-F5344CB8AC3E}">
        <p14:creationId xmlns:p14="http://schemas.microsoft.com/office/powerpoint/2010/main" val="235439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4028C-1436-44D4-9689-1E4556360E9A}"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82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422275" y="1241425"/>
            <a:ext cx="5953125" cy="3349625"/>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F14028C-1436-44D4-9689-1E4556360E9A}" type="slidenum">
              <a:rPr lang="lt-LT" smtClean="0"/>
              <a:t>25</a:t>
            </a:fld>
            <a:endParaRPr lang="lt-LT"/>
          </a:p>
        </p:txBody>
      </p:sp>
    </p:spTree>
    <p:extLst>
      <p:ext uri="{BB962C8B-B14F-4D97-AF65-F5344CB8AC3E}">
        <p14:creationId xmlns:p14="http://schemas.microsoft.com/office/powerpoint/2010/main" val="1995294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lapa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50129" y="127250"/>
            <a:ext cx="11731668" cy="6626046"/>
          </a:xfrm>
          <a:prstGeom prst="rect">
            <a:avLst/>
          </a:prstGeom>
        </p:spPr>
      </p:pic>
      <p:sp>
        <p:nvSpPr>
          <p:cNvPr id="1264" name="Title 1"/>
          <p:cNvSpPr>
            <a:spLocks noGrp="1"/>
          </p:cNvSpPr>
          <p:nvPr>
            <p:ph type="ctrTitle" hasCustomPrompt="1"/>
          </p:nvPr>
        </p:nvSpPr>
        <p:spPr>
          <a:xfrm>
            <a:off x="2041789" y="927672"/>
            <a:ext cx="8382078" cy="2387600"/>
          </a:xfrm>
        </p:spPr>
        <p:txBody>
          <a:bodyPr anchor="b">
            <a:normAutofit/>
          </a:bodyPr>
          <a:lstStyle>
            <a:lvl1pPr algn="ctr">
              <a:defRPr sz="3600">
                <a:solidFill>
                  <a:srgbClr val="009ED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lt-LT" dirty="0"/>
          </a:p>
        </p:txBody>
      </p:sp>
      <p:sp>
        <p:nvSpPr>
          <p:cNvPr id="1265" name="Subtitle 2"/>
          <p:cNvSpPr>
            <a:spLocks noGrp="1"/>
          </p:cNvSpPr>
          <p:nvPr>
            <p:ph type="subTitle" idx="1"/>
          </p:nvPr>
        </p:nvSpPr>
        <p:spPr>
          <a:xfrm>
            <a:off x="2041789" y="3583585"/>
            <a:ext cx="8382078" cy="1655762"/>
          </a:xfrm>
          <a:prstGeom prst="rect">
            <a:avLst/>
          </a:prstGeom>
        </p:spPr>
        <p:txBody>
          <a:bodyPr/>
          <a:lstStyle>
            <a:lvl1pPr marL="0" indent="0" algn="ctr">
              <a:buNone/>
              <a:defRPr sz="2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lt-LT" dirty="0"/>
          </a:p>
        </p:txBody>
      </p:sp>
      <p:sp>
        <p:nvSpPr>
          <p:cNvPr id="1266" name="Hexagon 1265"/>
          <p:cNvSpPr>
            <a:spLocks noChangeAspect="1"/>
          </p:cNvSpPr>
          <p:nvPr userDrawn="1"/>
        </p:nvSpPr>
        <p:spPr>
          <a:xfrm rot="5400000">
            <a:off x="411933" y="4466998"/>
            <a:ext cx="1917257" cy="16776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lt-LT" sz="1801">
              <a:solidFill>
                <a:srgbClr val="F3F6F9"/>
              </a:solidFill>
            </a:endParaRPr>
          </a:p>
        </p:txBody>
      </p:sp>
      <p:sp>
        <p:nvSpPr>
          <p:cNvPr id="480" name="Hexagon 479"/>
          <p:cNvSpPr>
            <a:spLocks noChangeAspect="1"/>
          </p:cNvSpPr>
          <p:nvPr userDrawn="1"/>
        </p:nvSpPr>
        <p:spPr>
          <a:xfrm rot="5400000">
            <a:off x="9898836" y="3486084"/>
            <a:ext cx="1917257" cy="1677600"/>
          </a:xfrm>
          <a:prstGeom prst="hexagon">
            <a:avLst>
              <a:gd name="adj" fmla="val 29199"/>
              <a:gd name="vf" fmla="val 115470"/>
            </a:avLst>
          </a:prstGeom>
          <a:no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lt-LT" sz="1801">
              <a:solidFill>
                <a:srgbClr val="F3F6F9"/>
              </a:solidFill>
            </a:endParaRPr>
          </a:p>
        </p:txBody>
      </p:sp>
      <p:sp>
        <p:nvSpPr>
          <p:cNvPr id="481" name="Hexagon 480"/>
          <p:cNvSpPr>
            <a:spLocks noChangeAspect="1"/>
          </p:cNvSpPr>
          <p:nvPr userDrawn="1"/>
        </p:nvSpPr>
        <p:spPr>
          <a:xfrm rot="5400000">
            <a:off x="7669987" y="259509"/>
            <a:ext cx="1917257" cy="1677600"/>
          </a:xfrm>
          <a:prstGeom prst="hexagon">
            <a:avLst>
              <a:gd name="adj" fmla="val 29199"/>
              <a:gd name="vf" fmla="val 115470"/>
            </a:avLst>
          </a:prstGeom>
          <a:no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lt-LT" sz="1801">
              <a:solidFill>
                <a:srgbClr val="F3F6F9"/>
              </a:solidFill>
            </a:endParaRPr>
          </a:p>
        </p:txBody>
      </p:sp>
      <p:pic>
        <p:nvPicPr>
          <p:cNvPr id="2" name="Picture 1">
            <a:extLst>
              <a:ext uri="{FF2B5EF4-FFF2-40B4-BE49-F238E27FC236}">
                <a16:creationId xmlns:a16="http://schemas.microsoft.com/office/drawing/2014/main" id="{287F9E5F-E4FB-D460-0620-FD497D82EF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72" y="5494880"/>
            <a:ext cx="1363628" cy="274249"/>
          </a:xfrm>
          <a:prstGeom prst="rect">
            <a:avLst/>
          </a:prstGeom>
        </p:spPr>
      </p:pic>
      <p:pic>
        <p:nvPicPr>
          <p:cNvPr id="5" name="Picture 4">
            <a:extLst>
              <a:ext uri="{FF2B5EF4-FFF2-40B4-BE49-F238E27FC236}">
                <a16:creationId xmlns:a16="http://schemas.microsoft.com/office/drawing/2014/main" id="{6F0F3F46-F06E-9EBE-61DC-858DD9D2C3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558" y="4593791"/>
            <a:ext cx="1476000" cy="1043016"/>
          </a:xfrm>
          <a:prstGeom prst="rect">
            <a:avLst/>
          </a:prstGeom>
        </p:spPr>
      </p:pic>
    </p:spTree>
    <p:extLst>
      <p:ext uri="{BB962C8B-B14F-4D97-AF65-F5344CB8AC3E}">
        <p14:creationId xmlns:p14="http://schemas.microsoft.com/office/powerpoint/2010/main" val="338562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zentacijos slaid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8477" y="304605"/>
            <a:ext cx="9020174" cy="966057"/>
          </a:xfrm>
        </p:spPr>
        <p:txBody>
          <a:bodyPr>
            <a:normAutofit/>
          </a:bodyPr>
          <a:lstStyle>
            <a:lvl1pPr>
              <a:defRPr lang="en-US" sz="3200" kern="1200" smtClean="0">
                <a:solidFill>
                  <a:srgbClr val="009ED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t>
            </a:r>
            <a:r>
              <a:rPr lang="lt-LT" dirty="0"/>
              <a:t>e</a:t>
            </a:r>
            <a:r>
              <a:rPr lang="en-US" dirty="0" err="1"/>
              <a:t>dit</a:t>
            </a:r>
            <a:r>
              <a:rPr lang="en-US" dirty="0"/>
              <a:t> Master title style</a:t>
            </a:r>
            <a:r>
              <a:rPr lang="lt-LT" dirty="0"/>
              <a:t> </a:t>
            </a:r>
            <a:r>
              <a:rPr lang="lt-LT" dirty="0" err="1"/>
              <a:t>ad</a:t>
            </a:r>
            <a:r>
              <a:rPr lang="lt-LT" dirty="0"/>
              <a:t> </a:t>
            </a:r>
            <a:r>
              <a:rPr lang="lt-LT" dirty="0" err="1"/>
              <a:t>asd</a:t>
            </a:r>
            <a:r>
              <a:rPr lang="lt-LT" dirty="0"/>
              <a:t> </a:t>
            </a:r>
            <a:r>
              <a:rPr lang="lt-LT" dirty="0" err="1"/>
              <a:t>asda</a:t>
            </a:r>
            <a:r>
              <a:rPr lang="lt-LT" dirty="0"/>
              <a:t> </a:t>
            </a:r>
            <a:r>
              <a:rPr lang="lt-LT" dirty="0" err="1"/>
              <a:t>sd</a:t>
            </a:r>
            <a:r>
              <a:rPr lang="lt-LT" dirty="0"/>
              <a:t> </a:t>
            </a:r>
            <a:r>
              <a:rPr lang="lt-LT" dirty="0" err="1"/>
              <a:t>asd</a:t>
            </a:r>
            <a:r>
              <a:rPr lang="lt-LT" dirty="0"/>
              <a:t> </a:t>
            </a:r>
            <a:r>
              <a:rPr lang="lt-LT" dirty="0" err="1"/>
              <a:t>asd</a:t>
            </a:r>
            <a:r>
              <a:rPr lang="lt-LT" dirty="0"/>
              <a:t> </a:t>
            </a:r>
          </a:p>
        </p:txBody>
      </p:sp>
      <p:sp>
        <p:nvSpPr>
          <p:cNvPr id="18" name="Slide Number Placeholder 8"/>
          <p:cNvSpPr>
            <a:spLocks noGrp="1"/>
          </p:cNvSpPr>
          <p:nvPr>
            <p:ph type="sldNum" sz="quarter" idx="12"/>
          </p:nvPr>
        </p:nvSpPr>
        <p:spPr>
          <a:xfrm>
            <a:off x="7219696" y="6356353"/>
            <a:ext cx="2718955" cy="365125"/>
          </a:xfrm>
        </p:spPr>
        <p:txBody>
          <a:bodyPr vert="horz" lIns="91440" tIns="45720" rIns="91440" bIns="45720" rtlCol="0" anchor="ctr"/>
          <a:lstStyle>
            <a:lvl1pPr algn="r">
              <a:defRPr lang="lt-LT"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B2F41941-12FB-4A95-863A-CBA05858AEFE}" type="slidenum">
              <a:rPr lang="lt-LT" smtClean="0"/>
              <a:pPr/>
              <a:t>‹#›</a:t>
            </a:fld>
            <a:endParaRPr lang="lt-LT" dirty="0"/>
          </a:p>
        </p:txBody>
      </p:sp>
      <p:sp>
        <p:nvSpPr>
          <p:cNvPr id="19" name="Date Placeholder 6"/>
          <p:cNvSpPr>
            <a:spLocks noGrp="1"/>
          </p:cNvSpPr>
          <p:nvPr>
            <p:ph type="dt" sz="half" idx="10"/>
          </p:nvPr>
        </p:nvSpPr>
        <p:spPr>
          <a:xfrm>
            <a:off x="918477" y="6356353"/>
            <a:ext cx="2596233" cy="365125"/>
          </a:xfrm>
        </p:spPr>
        <p:txBody>
          <a:bodyPr/>
          <a:lstStyle>
            <a:lvl1pP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72687534-B471-4635-AE28-174628F98E51}" type="datetime1">
              <a:rPr lang="lt-LT" smtClean="0"/>
              <a:pPr/>
              <a:t>2024-09-06</a:t>
            </a:fld>
            <a:endParaRPr lang="lt-LT" dirty="0"/>
          </a:p>
        </p:txBody>
      </p:sp>
      <p:sp>
        <p:nvSpPr>
          <p:cNvPr id="12" name="Content Placeholder 2"/>
          <p:cNvSpPr>
            <a:spLocks noGrp="1"/>
          </p:cNvSpPr>
          <p:nvPr>
            <p:ph sz="half" idx="1"/>
          </p:nvPr>
        </p:nvSpPr>
        <p:spPr>
          <a:xfrm>
            <a:off x="918484" y="1520044"/>
            <a:ext cx="9038446" cy="4836309"/>
          </a:xfrm>
          <a:prstGeom prst="rect">
            <a:avLst/>
          </a:prstGeom>
        </p:spPr>
        <p:txBody>
          <a:bodyPr/>
          <a:lstStyle>
            <a:lvl1pPr marL="228604" indent="-228604">
              <a:buFont typeface="Arial" panose="020B0604020202020204" pitchFamily="34" charset="0"/>
              <a:buChar char="•"/>
              <a:defRPr/>
            </a:lvl1pPr>
            <a:lvl5pPr marL="2057427" indent="-228604">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96" name="Freeform 5"/>
          <p:cNvSpPr>
            <a:spLocks/>
          </p:cNvSpPr>
          <p:nvPr userDrawn="1"/>
        </p:nvSpPr>
        <p:spPr bwMode="auto">
          <a:xfrm>
            <a:off x="10545766"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7" name="Freeform 6"/>
          <p:cNvSpPr>
            <a:spLocks/>
          </p:cNvSpPr>
          <p:nvPr userDrawn="1"/>
        </p:nvSpPr>
        <p:spPr bwMode="auto">
          <a:xfrm>
            <a:off x="10880725" y="5467352"/>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8" name="Freeform 7"/>
          <p:cNvSpPr>
            <a:spLocks/>
          </p:cNvSpPr>
          <p:nvPr userDrawn="1"/>
        </p:nvSpPr>
        <p:spPr bwMode="auto">
          <a:xfrm>
            <a:off x="10545766" y="488950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9" name="Freeform 8"/>
          <p:cNvSpPr>
            <a:spLocks/>
          </p:cNvSpPr>
          <p:nvPr userDrawn="1"/>
        </p:nvSpPr>
        <p:spPr bwMode="auto">
          <a:xfrm>
            <a:off x="11215687" y="488950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0" name="Freeform 9"/>
          <p:cNvSpPr>
            <a:spLocks/>
          </p:cNvSpPr>
          <p:nvPr userDrawn="1"/>
        </p:nvSpPr>
        <p:spPr bwMode="auto">
          <a:xfrm>
            <a:off x="11552241"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1" name="Freeform 10"/>
          <p:cNvSpPr>
            <a:spLocks/>
          </p:cNvSpPr>
          <p:nvPr userDrawn="1"/>
        </p:nvSpPr>
        <p:spPr bwMode="auto">
          <a:xfrm>
            <a:off x="11552241" y="5467352"/>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2" name="Freeform 11"/>
          <p:cNvSpPr>
            <a:spLocks/>
          </p:cNvSpPr>
          <p:nvPr userDrawn="1"/>
        </p:nvSpPr>
        <p:spPr bwMode="auto">
          <a:xfrm>
            <a:off x="11215687" y="5275263"/>
            <a:ext cx="671513"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3" name="Freeform 12"/>
          <p:cNvSpPr>
            <a:spLocks/>
          </p:cNvSpPr>
          <p:nvPr userDrawn="1"/>
        </p:nvSpPr>
        <p:spPr bwMode="auto">
          <a:xfrm>
            <a:off x="10880725" y="4697413"/>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4" name="Freeform 13"/>
          <p:cNvSpPr>
            <a:spLocks/>
          </p:cNvSpPr>
          <p:nvPr userDrawn="1"/>
        </p:nvSpPr>
        <p:spPr bwMode="auto">
          <a:xfrm>
            <a:off x="10545766"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5" name="Freeform 14"/>
          <p:cNvSpPr>
            <a:spLocks/>
          </p:cNvSpPr>
          <p:nvPr userDrawn="1"/>
        </p:nvSpPr>
        <p:spPr bwMode="auto">
          <a:xfrm>
            <a:off x="10880725" y="4310063"/>
            <a:ext cx="671513"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6" name="Freeform 15"/>
          <p:cNvSpPr>
            <a:spLocks/>
          </p:cNvSpPr>
          <p:nvPr userDrawn="1"/>
        </p:nvSpPr>
        <p:spPr bwMode="auto">
          <a:xfrm>
            <a:off x="10545766" y="37322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7" name="Freeform 16"/>
          <p:cNvSpPr>
            <a:spLocks/>
          </p:cNvSpPr>
          <p:nvPr userDrawn="1"/>
        </p:nvSpPr>
        <p:spPr bwMode="auto">
          <a:xfrm>
            <a:off x="11215687" y="37322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8" name="Freeform 17"/>
          <p:cNvSpPr>
            <a:spLocks/>
          </p:cNvSpPr>
          <p:nvPr userDrawn="1"/>
        </p:nvSpPr>
        <p:spPr bwMode="auto">
          <a:xfrm>
            <a:off x="11552241"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9" name="Freeform 18"/>
          <p:cNvSpPr>
            <a:spLocks/>
          </p:cNvSpPr>
          <p:nvPr userDrawn="1"/>
        </p:nvSpPr>
        <p:spPr bwMode="auto">
          <a:xfrm>
            <a:off x="11552241"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0" name="Freeform 19"/>
          <p:cNvSpPr>
            <a:spLocks/>
          </p:cNvSpPr>
          <p:nvPr userDrawn="1"/>
        </p:nvSpPr>
        <p:spPr bwMode="auto">
          <a:xfrm>
            <a:off x="11215687" y="4119563"/>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1" name="Freeform 20"/>
          <p:cNvSpPr>
            <a:spLocks/>
          </p:cNvSpPr>
          <p:nvPr userDrawn="1"/>
        </p:nvSpPr>
        <p:spPr bwMode="auto">
          <a:xfrm>
            <a:off x="10880725" y="3541713"/>
            <a:ext cx="671513"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2" name="Freeform 21"/>
          <p:cNvSpPr>
            <a:spLocks/>
          </p:cNvSpPr>
          <p:nvPr userDrawn="1"/>
        </p:nvSpPr>
        <p:spPr bwMode="auto">
          <a:xfrm>
            <a:off x="10209212" y="4697413"/>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3" name="Freeform 22"/>
          <p:cNvSpPr>
            <a:spLocks/>
          </p:cNvSpPr>
          <p:nvPr userDrawn="1"/>
        </p:nvSpPr>
        <p:spPr bwMode="auto">
          <a:xfrm>
            <a:off x="10209212" y="354171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4" name="Freeform 23"/>
          <p:cNvSpPr>
            <a:spLocks/>
          </p:cNvSpPr>
          <p:nvPr userDrawn="1"/>
        </p:nvSpPr>
        <p:spPr bwMode="auto">
          <a:xfrm>
            <a:off x="10209212" y="585470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5" name="Freeform 24"/>
          <p:cNvSpPr>
            <a:spLocks/>
          </p:cNvSpPr>
          <p:nvPr userDrawn="1"/>
        </p:nvSpPr>
        <p:spPr bwMode="auto">
          <a:xfrm>
            <a:off x="10545766"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6" name="Freeform 25"/>
          <p:cNvSpPr>
            <a:spLocks/>
          </p:cNvSpPr>
          <p:nvPr userDrawn="1"/>
        </p:nvSpPr>
        <p:spPr bwMode="auto">
          <a:xfrm>
            <a:off x="10880725" y="5854702"/>
            <a:ext cx="671513"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7" name="Freeform 26"/>
          <p:cNvSpPr>
            <a:spLocks/>
          </p:cNvSpPr>
          <p:nvPr userDrawn="1"/>
        </p:nvSpPr>
        <p:spPr bwMode="auto">
          <a:xfrm>
            <a:off x="11552241" y="585470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8" name="Freeform 27"/>
          <p:cNvSpPr>
            <a:spLocks/>
          </p:cNvSpPr>
          <p:nvPr userDrawn="1"/>
        </p:nvSpPr>
        <p:spPr bwMode="auto">
          <a:xfrm>
            <a:off x="11215687" y="604996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9" name="Freeform 28"/>
          <p:cNvSpPr>
            <a:spLocks/>
          </p:cNvSpPr>
          <p:nvPr userDrawn="1"/>
        </p:nvSpPr>
        <p:spPr bwMode="auto">
          <a:xfrm>
            <a:off x="10545766" y="2962276"/>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0" name="Freeform 29"/>
          <p:cNvSpPr>
            <a:spLocks/>
          </p:cNvSpPr>
          <p:nvPr userDrawn="1"/>
        </p:nvSpPr>
        <p:spPr bwMode="auto">
          <a:xfrm>
            <a:off x="10880725" y="3154365"/>
            <a:ext cx="671513"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1" name="Freeform 30"/>
          <p:cNvSpPr>
            <a:spLocks/>
          </p:cNvSpPr>
          <p:nvPr userDrawn="1"/>
        </p:nvSpPr>
        <p:spPr bwMode="auto">
          <a:xfrm>
            <a:off x="10545766"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2" name="Freeform 31"/>
          <p:cNvSpPr>
            <a:spLocks/>
          </p:cNvSpPr>
          <p:nvPr userDrawn="1"/>
        </p:nvSpPr>
        <p:spPr bwMode="auto">
          <a:xfrm>
            <a:off x="11215687" y="2576513"/>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3" name="Freeform 32"/>
          <p:cNvSpPr>
            <a:spLocks/>
          </p:cNvSpPr>
          <p:nvPr userDrawn="1"/>
        </p:nvSpPr>
        <p:spPr bwMode="auto">
          <a:xfrm>
            <a:off x="11552241" y="23844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4" name="Freeform 33"/>
          <p:cNvSpPr>
            <a:spLocks/>
          </p:cNvSpPr>
          <p:nvPr userDrawn="1"/>
        </p:nvSpPr>
        <p:spPr bwMode="auto">
          <a:xfrm>
            <a:off x="11552241" y="3154365"/>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5" name="Freeform 34"/>
          <p:cNvSpPr>
            <a:spLocks/>
          </p:cNvSpPr>
          <p:nvPr userDrawn="1"/>
        </p:nvSpPr>
        <p:spPr bwMode="auto">
          <a:xfrm>
            <a:off x="11215687" y="2962276"/>
            <a:ext cx="671513"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6" name="Freeform 35"/>
          <p:cNvSpPr>
            <a:spLocks/>
          </p:cNvSpPr>
          <p:nvPr userDrawn="1"/>
        </p:nvSpPr>
        <p:spPr bwMode="auto">
          <a:xfrm>
            <a:off x="10880725" y="2384426"/>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7" name="Freeform 36"/>
          <p:cNvSpPr>
            <a:spLocks/>
          </p:cNvSpPr>
          <p:nvPr userDrawn="1"/>
        </p:nvSpPr>
        <p:spPr bwMode="auto">
          <a:xfrm>
            <a:off x="10545766"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8" name="Freeform 37"/>
          <p:cNvSpPr>
            <a:spLocks/>
          </p:cNvSpPr>
          <p:nvPr userDrawn="1"/>
        </p:nvSpPr>
        <p:spPr bwMode="auto">
          <a:xfrm>
            <a:off x="10880725" y="1997075"/>
            <a:ext cx="671513"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9" name="Freeform 38"/>
          <p:cNvSpPr>
            <a:spLocks/>
          </p:cNvSpPr>
          <p:nvPr userDrawn="1"/>
        </p:nvSpPr>
        <p:spPr bwMode="auto">
          <a:xfrm>
            <a:off x="10545766" y="14192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0" name="Freeform 39"/>
          <p:cNvSpPr>
            <a:spLocks/>
          </p:cNvSpPr>
          <p:nvPr userDrawn="1"/>
        </p:nvSpPr>
        <p:spPr bwMode="auto">
          <a:xfrm>
            <a:off x="11215687" y="14192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1" name="Freeform 40"/>
          <p:cNvSpPr>
            <a:spLocks/>
          </p:cNvSpPr>
          <p:nvPr userDrawn="1"/>
        </p:nvSpPr>
        <p:spPr bwMode="auto">
          <a:xfrm>
            <a:off x="11552241" y="1223965"/>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2" name="Freeform 41"/>
          <p:cNvSpPr>
            <a:spLocks/>
          </p:cNvSpPr>
          <p:nvPr userDrawn="1"/>
        </p:nvSpPr>
        <p:spPr bwMode="auto">
          <a:xfrm>
            <a:off x="11552241"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3" name="Freeform 42"/>
          <p:cNvSpPr>
            <a:spLocks/>
          </p:cNvSpPr>
          <p:nvPr userDrawn="1"/>
        </p:nvSpPr>
        <p:spPr bwMode="auto">
          <a:xfrm>
            <a:off x="11215687" y="1806575"/>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4" name="Freeform 43"/>
          <p:cNvSpPr>
            <a:spLocks/>
          </p:cNvSpPr>
          <p:nvPr userDrawn="1"/>
        </p:nvSpPr>
        <p:spPr bwMode="auto">
          <a:xfrm>
            <a:off x="10880725" y="1223965"/>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5" name="Freeform 44"/>
          <p:cNvSpPr>
            <a:spLocks/>
          </p:cNvSpPr>
          <p:nvPr userDrawn="1"/>
        </p:nvSpPr>
        <p:spPr bwMode="auto">
          <a:xfrm>
            <a:off x="10209212" y="23844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6" name="Freeform 45"/>
          <p:cNvSpPr>
            <a:spLocks/>
          </p:cNvSpPr>
          <p:nvPr userDrawn="1"/>
        </p:nvSpPr>
        <p:spPr bwMode="auto">
          <a:xfrm>
            <a:off x="10209212" y="1223965"/>
            <a:ext cx="671513"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7" name="Freeform 46"/>
          <p:cNvSpPr>
            <a:spLocks/>
          </p:cNvSpPr>
          <p:nvPr userDrawn="1"/>
        </p:nvSpPr>
        <p:spPr bwMode="auto">
          <a:xfrm>
            <a:off x="10209212" y="354171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8" name="Freeform 47"/>
          <p:cNvSpPr>
            <a:spLocks/>
          </p:cNvSpPr>
          <p:nvPr userDrawn="1"/>
        </p:nvSpPr>
        <p:spPr bwMode="auto">
          <a:xfrm>
            <a:off x="10545766" y="37322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9" name="Freeform 48"/>
          <p:cNvSpPr>
            <a:spLocks/>
          </p:cNvSpPr>
          <p:nvPr userDrawn="1"/>
        </p:nvSpPr>
        <p:spPr bwMode="auto">
          <a:xfrm>
            <a:off x="10880725" y="3541713"/>
            <a:ext cx="671513"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0" name="Freeform 49"/>
          <p:cNvSpPr>
            <a:spLocks/>
          </p:cNvSpPr>
          <p:nvPr userDrawn="1"/>
        </p:nvSpPr>
        <p:spPr bwMode="auto">
          <a:xfrm>
            <a:off x="11552241"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1" name="Freeform 50"/>
          <p:cNvSpPr>
            <a:spLocks/>
          </p:cNvSpPr>
          <p:nvPr userDrawn="1"/>
        </p:nvSpPr>
        <p:spPr bwMode="auto">
          <a:xfrm>
            <a:off x="11215687" y="37322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2" name="Freeform 51"/>
          <p:cNvSpPr>
            <a:spLocks/>
          </p:cNvSpPr>
          <p:nvPr userDrawn="1"/>
        </p:nvSpPr>
        <p:spPr bwMode="auto">
          <a:xfrm>
            <a:off x="10545766" y="6461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3" name="Freeform 52"/>
          <p:cNvSpPr>
            <a:spLocks/>
          </p:cNvSpPr>
          <p:nvPr userDrawn="1"/>
        </p:nvSpPr>
        <p:spPr bwMode="auto">
          <a:xfrm>
            <a:off x="10880725" y="841376"/>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4" name="Freeform 53"/>
          <p:cNvSpPr>
            <a:spLocks/>
          </p:cNvSpPr>
          <p:nvPr userDrawn="1"/>
        </p:nvSpPr>
        <p:spPr bwMode="auto">
          <a:xfrm>
            <a:off x="10545766"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5" name="Freeform 54"/>
          <p:cNvSpPr>
            <a:spLocks/>
          </p:cNvSpPr>
          <p:nvPr userDrawn="1"/>
        </p:nvSpPr>
        <p:spPr bwMode="auto">
          <a:xfrm>
            <a:off x="11215687" y="263525"/>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6" name="Freeform 55"/>
          <p:cNvSpPr>
            <a:spLocks/>
          </p:cNvSpPr>
          <p:nvPr userDrawn="1"/>
        </p:nvSpPr>
        <p:spPr bwMode="auto">
          <a:xfrm>
            <a:off x="11552241" y="6826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7" name="Freeform 56"/>
          <p:cNvSpPr>
            <a:spLocks/>
          </p:cNvSpPr>
          <p:nvPr userDrawn="1"/>
        </p:nvSpPr>
        <p:spPr bwMode="auto">
          <a:xfrm>
            <a:off x="11552241" y="84137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8" name="Freeform 57"/>
          <p:cNvSpPr>
            <a:spLocks/>
          </p:cNvSpPr>
          <p:nvPr userDrawn="1"/>
        </p:nvSpPr>
        <p:spPr bwMode="auto">
          <a:xfrm>
            <a:off x="11215687" y="6461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9" name="Freeform 58"/>
          <p:cNvSpPr>
            <a:spLocks/>
          </p:cNvSpPr>
          <p:nvPr userDrawn="1"/>
        </p:nvSpPr>
        <p:spPr bwMode="auto">
          <a:xfrm>
            <a:off x="10880725" y="68265"/>
            <a:ext cx="671513"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0" name="Freeform 59"/>
          <p:cNvSpPr>
            <a:spLocks/>
          </p:cNvSpPr>
          <p:nvPr userDrawn="1"/>
        </p:nvSpPr>
        <p:spPr bwMode="auto">
          <a:xfrm>
            <a:off x="10545766"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1" name="Freeform 60"/>
          <p:cNvSpPr>
            <a:spLocks/>
          </p:cNvSpPr>
          <p:nvPr userDrawn="1"/>
        </p:nvSpPr>
        <p:spPr bwMode="auto">
          <a:xfrm>
            <a:off x="10880725" y="-315913"/>
            <a:ext cx="671513"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2" name="Freeform 64"/>
          <p:cNvSpPr>
            <a:spLocks/>
          </p:cNvSpPr>
          <p:nvPr userDrawn="1"/>
        </p:nvSpPr>
        <p:spPr bwMode="auto">
          <a:xfrm>
            <a:off x="11552241"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3" name="Freeform 65"/>
          <p:cNvSpPr>
            <a:spLocks/>
          </p:cNvSpPr>
          <p:nvPr userDrawn="1"/>
        </p:nvSpPr>
        <p:spPr bwMode="auto">
          <a:xfrm>
            <a:off x="11215687" y="-511175"/>
            <a:ext cx="671513"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4" name="Freeform 67"/>
          <p:cNvSpPr>
            <a:spLocks/>
          </p:cNvSpPr>
          <p:nvPr userDrawn="1"/>
        </p:nvSpPr>
        <p:spPr bwMode="auto">
          <a:xfrm>
            <a:off x="10209212" y="6826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5" name="Freeform 69"/>
          <p:cNvSpPr>
            <a:spLocks/>
          </p:cNvSpPr>
          <p:nvPr userDrawn="1"/>
        </p:nvSpPr>
        <p:spPr bwMode="auto">
          <a:xfrm>
            <a:off x="10209212" y="1223965"/>
            <a:ext cx="671513"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6" name="Freeform 70"/>
          <p:cNvSpPr>
            <a:spLocks/>
          </p:cNvSpPr>
          <p:nvPr userDrawn="1"/>
        </p:nvSpPr>
        <p:spPr bwMode="auto">
          <a:xfrm>
            <a:off x="10545766" y="14192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7" name="Freeform 71"/>
          <p:cNvSpPr>
            <a:spLocks/>
          </p:cNvSpPr>
          <p:nvPr userDrawn="1"/>
        </p:nvSpPr>
        <p:spPr bwMode="auto">
          <a:xfrm>
            <a:off x="10880725" y="1223965"/>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8" name="Freeform 72"/>
          <p:cNvSpPr>
            <a:spLocks/>
          </p:cNvSpPr>
          <p:nvPr userDrawn="1"/>
        </p:nvSpPr>
        <p:spPr bwMode="auto">
          <a:xfrm>
            <a:off x="11552241" y="1223965"/>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9" name="Freeform 73"/>
          <p:cNvSpPr>
            <a:spLocks/>
          </p:cNvSpPr>
          <p:nvPr userDrawn="1"/>
        </p:nvSpPr>
        <p:spPr bwMode="auto">
          <a:xfrm>
            <a:off x="11215687" y="14192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0" name="Freeform 83"/>
          <p:cNvSpPr>
            <a:spLocks/>
          </p:cNvSpPr>
          <p:nvPr userDrawn="1"/>
        </p:nvSpPr>
        <p:spPr bwMode="auto">
          <a:xfrm>
            <a:off x="10545766" y="643255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1" name="Freeform 84"/>
          <p:cNvSpPr>
            <a:spLocks/>
          </p:cNvSpPr>
          <p:nvPr userDrawn="1"/>
        </p:nvSpPr>
        <p:spPr bwMode="auto">
          <a:xfrm>
            <a:off x="10880725" y="6627813"/>
            <a:ext cx="671513"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2" name="Freeform 85"/>
          <p:cNvSpPr>
            <a:spLocks/>
          </p:cNvSpPr>
          <p:nvPr userDrawn="1"/>
        </p:nvSpPr>
        <p:spPr bwMode="auto">
          <a:xfrm>
            <a:off x="11552241"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3" name="Freeform 86"/>
          <p:cNvSpPr>
            <a:spLocks/>
          </p:cNvSpPr>
          <p:nvPr userDrawn="1"/>
        </p:nvSpPr>
        <p:spPr bwMode="auto">
          <a:xfrm>
            <a:off x="11215687" y="643255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5" name="Hexagon 164"/>
          <p:cNvSpPr/>
          <p:nvPr userDrawn="1"/>
        </p:nvSpPr>
        <p:spPr>
          <a:xfrm rot="5400000">
            <a:off x="10448243" y="4803791"/>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lt-LT" sz="1801">
              <a:solidFill>
                <a:srgbClr val="F3F6F9"/>
              </a:solidFill>
            </a:endParaRPr>
          </a:p>
        </p:txBody>
      </p:sp>
      <p:grpSp>
        <p:nvGrpSpPr>
          <p:cNvPr id="3" name="Group 2">
            <a:extLst>
              <a:ext uri="{FF2B5EF4-FFF2-40B4-BE49-F238E27FC236}">
                <a16:creationId xmlns:a16="http://schemas.microsoft.com/office/drawing/2014/main" id="{05700746-BC12-0E13-2C66-1B491E8BC27F}"/>
              </a:ext>
            </a:extLst>
          </p:cNvPr>
          <p:cNvGrpSpPr/>
          <p:nvPr userDrawn="1"/>
        </p:nvGrpSpPr>
        <p:grpSpPr>
          <a:xfrm>
            <a:off x="10552016" y="4700014"/>
            <a:ext cx="1332000" cy="1539554"/>
            <a:chOff x="10552016" y="4516658"/>
            <a:chExt cx="1332000" cy="1539554"/>
          </a:xfrm>
        </p:grpSpPr>
        <p:sp>
          <p:nvSpPr>
            <p:cNvPr id="5" name="Hexagon 4">
              <a:extLst>
                <a:ext uri="{FF2B5EF4-FFF2-40B4-BE49-F238E27FC236}">
                  <a16:creationId xmlns:a16="http://schemas.microsoft.com/office/drawing/2014/main" id="{F4D32C74-7469-0175-1AC2-6A216A06875F}"/>
                </a:ext>
              </a:extLst>
            </p:cNvPr>
            <p:cNvSpPr/>
            <p:nvPr userDrawn="1"/>
          </p:nvSpPr>
          <p:spPr>
            <a:xfrm rot="5400000">
              <a:off x="10448239" y="4620435"/>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1">
                <a:solidFill>
                  <a:srgbClr val="F3F6F9"/>
                </a:solidFill>
              </a:endParaRPr>
            </a:p>
          </p:txBody>
        </p:sp>
        <p:pic>
          <p:nvPicPr>
            <p:cNvPr id="6" name="Picture 5">
              <a:extLst>
                <a:ext uri="{FF2B5EF4-FFF2-40B4-BE49-F238E27FC236}">
                  <a16:creationId xmlns:a16="http://schemas.microsoft.com/office/drawing/2014/main" id="{B7F74239-95D1-7FD7-B234-895D48F680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6081" y="4788558"/>
              <a:ext cx="923870" cy="652854"/>
            </a:xfrm>
            <a:prstGeom prst="rect">
              <a:avLst/>
            </a:prstGeom>
          </p:spPr>
        </p:pic>
      </p:grpSp>
      <p:pic>
        <p:nvPicPr>
          <p:cNvPr id="7" name="Picture 6">
            <a:extLst>
              <a:ext uri="{FF2B5EF4-FFF2-40B4-BE49-F238E27FC236}">
                <a16:creationId xmlns:a16="http://schemas.microsoft.com/office/drawing/2014/main" id="{71475437-701A-B9C6-E1E4-514DB7DAC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702" y="5574813"/>
            <a:ext cx="1091278" cy="219475"/>
          </a:xfrm>
          <a:prstGeom prst="rect">
            <a:avLst/>
          </a:prstGeom>
        </p:spPr>
      </p:pic>
    </p:spTree>
    <p:extLst>
      <p:ext uri="{BB962C8B-B14F-4D97-AF65-F5344CB8AC3E}">
        <p14:creationId xmlns:p14="http://schemas.microsoft.com/office/powerpoint/2010/main" val="376297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ys teiginiai">
    <p:spTree>
      <p:nvGrpSpPr>
        <p:cNvPr id="1" name=""/>
        <p:cNvGrpSpPr/>
        <p:nvPr/>
      </p:nvGrpSpPr>
      <p:grpSpPr>
        <a:xfrm>
          <a:off x="0" y="0"/>
          <a:ext cx="0" cy="0"/>
          <a:chOff x="0" y="0"/>
          <a:chExt cx="0" cy="0"/>
        </a:xfrm>
      </p:grpSpPr>
      <p:sp>
        <p:nvSpPr>
          <p:cNvPr id="2" name="Title 1"/>
          <p:cNvSpPr>
            <a:spLocks noGrp="1"/>
          </p:cNvSpPr>
          <p:nvPr>
            <p:ph type="title"/>
          </p:nvPr>
        </p:nvSpPr>
        <p:spPr>
          <a:xfrm>
            <a:off x="918477" y="304604"/>
            <a:ext cx="9020174" cy="1325563"/>
          </a:xfrm>
        </p:spPr>
        <p:txBody>
          <a:bodyPr>
            <a:normAutofit/>
          </a:bodyPr>
          <a:lstStyle>
            <a:lvl1pPr>
              <a:defRPr lang="en-US" sz="3200" kern="1200" smtClean="0">
                <a:solidFill>
                  <a:srgbClr val="009ED6"/>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lt-LT" dirty="0"/>
          </a:p>
        </p:txBody>
      </p:sp>
      <p:sp>
        <p:nvSpPr>
          <p:cNvPr id="18" name="Slide Number Placeholder 8"/>
          <p:cNvSpPr>
            <a:spLocks noGrp="1"/>
          </p:cNvSpPr>
          <p:nvPr>
            <p:ph type="sldNum" sz="quarter" idx="12"/>
          </p:nvPr>
        </p:nvSpPr>
        <p:spPr>
          <a:xfrm>
            <a:off x="7219696" y="6356353"/>
            <a:ext cx="2718955" cy="365125"/>
          </a:xfrm>
        </p:spPr>
        <p:txBody>
          <a:bodyPr vert="horz" lIns="91440" tIns="45720" rIns="91440" bIns="45720" rtlCol="0" anchor="ctr"/>
          <a:lstStyle>
            <a:lvl1pPr algn="r">
              <a:defRPr lang="lt-LT"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lt-LT" dirty="0"/>
          </a:p>
        </p:txBody>
      </p:sp>
      <p:sp>
        <p:nvSpPr>
          <p:cNvPr id="19" name="Date Placeholder 6"/>
          <p:cNvSpPr>
            <a:spLocks noGrp="1"/>
          </p:cNvSpPr>
          <p:nvPr>
            <p:ph type="dt" sz="half" idx="10"/>
          </p:nvPr>
        </p:nvSpPr>
        <p:spPr>
          <a:xfrm>
            <a:off x="918477" y="6356353"/>
            <a:ext cx="2596233" cy="365125"/>
          </a:xfrm>
        </p:spPr>
        <p:txBody>
          <a:bodyPr/>
          <a:lstStyle>
            <a:lvl1pP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72687534-B471-4635-AE28-174628F98E51}" type="datetime1">
              <a:rPr lang="lt-LT" smtClean="0"/>
              <a:pPr/>
              <a:t>2024-09-06</a:t>
            </a:fld>
            <a:endParaRPr lang="lt-LT" dirty="0"/>
          </a:p>
        </p:txBody>
      </p:sp>
      <p:sp>
        <p:nvSpPr>
          <p:cNvPr id="10" name="Hexagon 9"/>
          <p:cNvSpPr/>
          <p:nvPr userDrawn="1"/>
        </p:nvSpPr>
        <p:spPr>
          <a:xfrm rot="5400000">
            <a:off x="2271618" y="2821073"/>
            <a:ext cx="1886955" cy="1620336"/>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1" rIns="91440" bIns="45721" numCol="1" spcCol="0" rtlCol="0" fromWordArt="0" anchor="ctr" anchorCtr="0" forceAA="0" compatLnSpc="1">
            <a:prstTxWarp prst="textNoShape">
              <a:avLst/>
            </a:prstTxWarp>
            <a:noAutofit/>
          </a:bodyPr>
          <a:lstStyle/>
          <a:p>
            <a:pPr algn="ctr"/>
            <a:r>
              <a:rPr lang="lt-LT" sz="1600" dirty="0">
                <a:solidFill>
                  <a:schemeClr val="tx1">
                    <a:lumMod val="65000"/>
                    <a:lumOff val="35000"/>
                  </a:schemeClr>
                </a:solidFill>
              </a:rPr>
              <a:t>1. Pirmas numeris</a:t>
            </a:r>
          </a:p>
        </p:txBody>
      </p:sp>
      <p:sp>
        <p:nvSpPr>
          <p:cNvPr id="11" name="Hexagon 10"/>
          <p:cNvSpPr/>
          <p:nvPr userDrawn="1"/>
        </p:nvSpPr>
        <p:spPr>
          <a:xfrm rot="5400000">
            <a:off x="4479125" y="2790411"/>
            <a:ext cx="1886955" cy="1620336"/>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1" rIns="91440" bIns="45721" numCol="1" spcCol="0" rtlCol="0" fromWordArt="0" anchor="ctr" anchorCtr="0" forceAA="0" compatLnSpc="1">
            <a:prstTxWarp prst="textNoShape">
              <a:avLst/>
            </a:prstTxWarp>
            <a:noAutofit/>
          </a:bodyPr>
          <a:lstStyle/>
          <a:p>
            <a:pPr algn="ctr"/>
            <a:r>
              <a:rPr lang="lt-LT" sz="1600" dirty="0">
                <a:solidFill>
                  <a:schemeClr val="tx1">
                    <a:lumMod val="65000"/>
                    <a:lumOff val="35000"/>
                  </a:schemeClr>
                </a:solidFill>
              </a:rPr>
              <a:t>2. Antras numeris</a:t>
            </a:r>
          </a:p>
        </p:txBody>
      </p:sp>
      <p:sp>
        <p:nvSpPr>
          <p:cNvPr id="13" name="Hexagon 12"/>
          <p:cNvSpPr/>
          <p:nvPr userDrawn="1"/>
        </p:nvSpPr>
        <p:spPr>
          <a:xfrm rot="5400000">
            <a:off x="6686633" y="2821072"/>
            <a:ext cx="1886955" cy="1620336"/>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1" rIns="91440" bIns="45721" numCol="1" spcCol="0" rtlCol="0" fromWordArt="0" anchor="ctr" anchorCtr="0" forceAA="0" compatLnSpc="1">
            <a:prstTxWarp prst="textNoShape">
              <a:avLst/>
            </a:prstTxWarp>
            <a:noAutofit/>
          </a:bodyPr>
          <a:lstStyle/>
          <a:p>
            <a:pPr algn="ctr"/>
            <a:r>
              <a:rPr lang="lt-LT" sz="1600" dirty="0">
                <a:solidFill>
                  <a:schemeClr val="tx1">
                    <a:lumMod val="65000"/>
                    <a:lumOff val="35000"/>
                  </a:schemeClr>
                </a:solidFill>
              </a:rPr>
              <a:t>3. Trečias numeris</a:t>
            </a:r>
          </a:p>
        </p:txBody>
      </p:sp>
      <p:sp>
        <p:nvSpPr>
          <p:cNvPr id="7" name="Freeform 5"/>
          <p:cNvSpPr>
            <a:spLocks/>
          </p:cNvSpPr>
          <p:nvPr userDrawn="1"/>
        </p:nvSpPr>
        <p:spPr bwMode="auto">
          <a:xfrm>
            <a:off x="10545766"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 name="Freeform 6"/>
          <p:cNvSpPr>
            <a:spLocks/>
          </p:cNvSpPr>
          <p:nvPr userDrawn="1"/>
        </p:nvSpPr>
        <p:spPr bwMode="auto">
          <a:xfrm>
            <a:off x="10880725" y="5467352"/>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 name="Freeform 7"/>
          <p:cNvSpPr>
            <a:spLocks/>
          </p:cNvSpPr>
          <p:nvPr userDrawn="1"/>
        </p:nvSpPr>
        <p:spPr bwMode="auto">
          <a:xfrm>
            <a:off x="10545766" y="488950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 name="Freeform 8"/>
          <p:cNvSpPr>
            <a:spLocks/>
          </p:cNvSpPr>
          <p:nvPr userDrawn="1"/>
        </p:nvSpPr>
        <p:spPr bwMode="auto">
          <a:xfrm>
            <a:off x="11215687" y="488950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 name="Freeform 9"/>
          <p:cNvSpPr>
            <a:spLocks/>
          </p:cNvSpPr>
          <p:nvPr userDrawn="1"/>
        </p:nvSpPr>
        <p:spPr bwMode="auto">
          <a:xfrm>
            <a:off x="11552241"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 name="Freeform 10"/>
          <p:cNvSpPr>
            <a:spLocks/>
          </p:cNvSpPr>
          <p:nvPr userDrawn="1"/>
        </p:nvSpPr>
        <p:spPr bwMode="auto">
          <a:xfrm>
            <a:off x="11552241" y="5467352"/>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 name="Freeform 11"/>
          <p:cNvSpPr>
            <a:spLocks/>
          </p:cNvSpPr>
          <p:nvPr userDrawn="1"/>
        </p:nvSpPr>
        <p:spPr bwMode="auto">
          <a:xfrm>
            <a:off x="11215687" y="5275263"/>
            <a:ext cx="671513"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7" name="Freeform 12"/>
          <p:cNvSpPr>
            <a:spLocks/>
          </p:cNvSpPr>
          <p:nvPr userDrawn="1"/>
        </p:nvSpPr>
        <p:spPr bwMode="auto">
          <a:xfrm>
            <a:off x="10880725" y="4697413"/>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0" name="Freeform 13"/>
          <p:cNvSpPr>
            <a:spLocks/>
          </p:cNvSpPr>
          <p:nvPr userDrawn="1"/>
        </p:nvSpPr>
        <p:spPr bwMode="auto">
          <a:xfrm>
            <a:off x="10545766"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1" name="Freeform 14"/>
          <p:cNvSpPr>
            <a:spLocks/>
          </p:cNvSpPr>
          <p:nvPr userDrawn="1"/>
        </p:nvSpPr>
        <p:spPr bwMode="auto">
          <a:xfrm>
            <a:off x="10880725" y="4310063"/>
            <a:ext cx="671513"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2" name="Freeform 15"/>
          <p:cNvSpPr>
            <a:spLocks/>
          </p:cNvSpPr>
          <p:nvPr userDrawn="1"/>
        </p:nvSpPr>
        <p:spPr bwMode="auto">
          <a:xfrm>
            <a:off x="10545766" y="37322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5" name="Freeform 16"/>
          <p:cNvSpPr>
            <a:spLocks/>
          </p:cNvSpPr>
          <p:nvPr userDrawn="1"/>
        </p:nvSpPr>
        <p:spPr bwMode="auto">
          <a:xfrm>
            <a:off x="11215687" y="37322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6" name="Freeform 17"/>
          <p:cNvSpPr>
            <a:spLocks/>
          </p:cNvSpPr>
          <p:nvPr userDrawn="1"/>
        </p:nvSpPr>
        <p:spPr bwMode="auto">
          <a:xfrm>
            <a:off x="11552241"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7" name="Freeform 18"/>
          <p:cNvSpPr>
            <a:spLocks/>
          </p:cNvSpPr>
          <p:nvPr userDrawn="1"/>
        </p:nvSpPr>
        <p:spPr bwMode="auto">
          <a:xfrm>
            <a:off x="11552241"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8" name="Freeform 19"/>
          <p:cNvSpPr>
            <a:spLocks/>
          </p:cNvSpPr>
          <p:nvPr userDrawn="1"/>
        </p:nvSpPr>
        <p:spPr bwMode="auto">
          <a:xfrm>
            <a:off x="11215687" y="4119563"/>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9" name="Freeform 20"/>
          <p:cNvSpPr>
            <a:spLocks/>
          </p:cNvSpPr>
          <p:nvPr userDrawn="1"/>
        </p:nvSpPr>
        <p:spPr bwMode="auto">
          <a:xfrm>
            <a:off x="10880725" y="3541713"/>
            <a:ext cx="671513"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0" name="Freeform 21"/>
          <p:cNvSpPr>
            <a:spLocks/>
          </p:cNvSpPr>
          <p:nvPr userDrawn="1"/>
        </p:nvSpPr>
        <p:spPr bwMode="auto">
          <a:xfrm>
            <a:off x="10209212" y="4697413"/>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1" name="Freeform 22"/>
          <p:cNvSpPr>
            <a:spLocks/>
          </p:cNvSpPr>
          <p:nvPr userDrawn="1"/>
        </p:nvSpPr>
        <p:spPr bwMode="auto">
          <a:xfrm>
            <a:off x="10209212" y="354171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2" name="Freeform 23"/>
          <p:cNvSpPr>
            <a:spLocks/>
          </p:cNvSpPr>
          <p:nvPr userDrawn="1"/>
        </p:nvSpPr>
        <p:spPr bwMode="auto">
          <a:xfrm>
            <a:off x="10209212" y="585470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3" name="Freeform 24"/>
          <p:cNvSpPr>
            <a:spLocks/>
          </p:cNvSpPr>
          <p:nvPr userDrawn="1"/>
        </p:nvSpPr>
        <p:spPr bwMode="auto">
          <a:xfrm>
            <a:off x="10545766"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4" name="Freeform 25"/>
          <p:cNvSpPr>
            <a:spLocks/>
          </p:cNvSpPr>
          <p:nvPr userDrawn="1"/>
        </p:nvSpPr>
        <p:spPr bwMode="auto">
          <a:xfrm>
            <a:off x="10880725" y="5854702"/>
            <a:ext cx="671513"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5" name="Freeform 26"/>
          <p:cNvSpPr>
            <a:spLocks/>
          </p:cNvSpPr>
          <p:nvPr userDrawn="1"/>
        </p:nvSpPr>
        <p:spPr bwMode="auto">
          <a:xfrm>
            <a:off x="11552241" y="585470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6" name="Freeform 27"/>
          <p:cNvSpPr>
            <a:spLocks/>
          </p:cNvSpPr>
          <p:nvPr userDrawn="1"/>
        </p:nvSpPr>
        <p:spPr bwMode="auto">
          <a:xfrm>
            <a:off x="11215687" y="604996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7" name="Freeform 28"/>
          <p:cNvSpPr>
            <a:spLocks/>
          </p:cNvSpPr>
          <p:nvPr userDrawn="1"/>
        </p:nvSpPr>
        <p:spPr bwMode="auto">
          <a:xfrm>
            <a:off x="10545766" y="2962276"/>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8" name="Freeform 29"/>
          <p:cNvSpPr>
            <a:spLocks/>
          </p:cNvSpPr>
          <p:nvPr userDrawn="1"/>
        </p:nvSpPr>
        <p:spPr bwMode="auto">
          <a:xfrm>
            <a:off x="10880725" y="3154365"/>
            <a:ext cx="671513"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9" name="Freeform 30"/>
          <p:cNvSpPr>
            <a:spLocks/>
          </p:cNvSpPr>
          <p:nvPr userDrawn="1"/>
        </p:nvSpPr>
        <p:spPr bwMode="auto">
          <a:xfrm>
            <a:off x="10545766"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0" name="Freeform 31"/>
          <p:cNvSpPr>
            <a:spLocks/>
          </p:cNvSpPr>
          <p:nvPr userDrawn="1"/>
        </p:nvSpPr>
        <p:spPr bwMode="auto">
          <a:xfrm>
            <a:off x="11215687" y="2576513"/>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1" name="Freeform 32"/>
          <p:cNvSpPr>
            <a:spLocks/>
          </p:cNvSpPr>
          <p:nvPr userDrawn="1"/>
        </p:nvSpPr>
        <p:spPr bwMode="auto">
          <a:xfrm>
            <a:off x="11552241" y="23844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2" name="Freeform 33"/>
          <p:cNvSpPr>
            <a:spLocks/>
          </p:cNvSpPr>
          <p:nvPr userDrawn="1"/>
        </p:nvSpPr>
        <p:spPr bwMode="auto">
          <a:xfrm>
            <a:off x="11552241" y="3154365"/>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3" name="Freeform 34"/>
          <p:cNvSpPr>
            <a:spLocks/>
          </p:cNvSpPr>
          <p:nvPr userDrawn="1"/>
        </p:nvSpPr>
        <p:spPr bwMode="auto">
          <a:xfrm>
            <a:off x="11215687" y="2962276"/>
            <a:ext cx="671513"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4" name="Freeform 35"/>
          <p:cNvSpPr>
            <a:spLocks/>
          </p:cNvSpPr>
          <p:nvPr userDrawn="1"/>
        </p:nvSpPr>
        <p:spPr bwMode="auto">
          <a:xfrm>
            <a:off x="10880725" y="2384426"/>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5" name="Freeform 36"/>
          <p:cNvSpPr>
            <a:spLocks/>
          </p:cNvSpPr>
          <p:nvPr userDrawn="1"/>
        </p:nvSpPr>
        <p:spPr bwMode="auto">
          <a:xfrm>
            <a:off x="10545766"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6" name="Freeform 37"/>
          <p:cNvSpPr>
            <a:spLocks/>
          </p:cNvSpPr>
          <p:nvPr userDrawn="1"/>
        </p:nvSpPr>
        <p:spPr bwMode="auto">
          <a:xfrm>
            <a:off x="10880725" y="1997075"/>
            <a:ext cx="671513"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7" name="Freeform 38"/>
          <p:cNvSpPr>
            <a:spLocks/>
          </p:cNvSpPr>
          <p:nvPr userDrawn="1"/>
        </p:nvSpPr>
        <p:spPr bwMode="auto">
          <a:xfrm>
            <a:off x="10545766" y="14192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8" name="Freeform 39"/>
          <p:cNvSpPr>
            <a:spLocks/>
          </p:cNvSpPr>
          <p:nvPr userDrawn="1"/>
        </p:nvSpPr>
        <p:spPr bwMode="auto">
          <a:xfrm>
            <a:off x="11215687" y="14192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9" name="Freeform 40"/>
          <p:cNvSpPr>
            <a:spLocks/>
          </p:cNvSpPr>
          <p:nvPr userDrawn="1"/>
        </p:nvSpPr>
        <p:spPr bwMode="auto">
          <a:xfrm>
            <a:off x="11552241" y="1223965"/>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0" name="Freeform 41"/>
          <p:cNvSpPr>
            <a:spLocks/>
          </p:cNvSpPr>
          <p:nvPr userDrawn="1"/>
        </p:nvSpPr>
        <p:spPr bwMode="auto">
          <a:xfrm>
            <a:off x="11552241"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1" name="Freeform 42"/>
          <p:cNvSpPr>
            <a:spLocks/>
          </p:cNvSpPr>
          <p:nvPr userDrawn="1"/>
        </p:nvSpPr>
        <p:spPr bwMode="auto">
          <a:xfrm>
            <a:off x="11215687" y="1806575"/>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2" name="Freeform 43"/>
          <p:cNvSpPr>
            <a:spLocks/>
          </p:cNvSpPr>
          <p:nvPr userDrawn="1"/>
        </p:nvSpPr>
        <p:spPr bwMode="auto">
          <a:xfrm>
            <a:off x="10880725" y="1223965"/>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3" name="Freeform 44"/>
          <p:cNvSpPr>
            <a:spLocks/>
          </p:cNvSpPr>
          <p:nvPr userDrawn="1"/>
        </p:nvSpPr>
        <p:spPr bwMode="auto">
          <a:xfrm>
            <a:off x="10209212" y="23844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4" name="Freeform 45"/>
          <p:cNvSpPr>
            <a:spLocks/>
          </p:cNvSpPr>
          <p:nvPr userDrawn="1"/>
        </p:nvSpPr>
        <p:spPr bwMode="auto">
          <a:xfrm>
            <a:off x="10209212" y="1223965"/>
            <a:ext cx="671513"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5" name="Freeform 46"/>
          <p:cNvSpPr>
            <a:spLocks/>
          </p:cNvSpPr>
          <p:nvPr userDrawn="1"/>
        </p:nvSpPr>
        <p:spPr bwMode="auto">
          <a:xfrm>
            <a:off x="10209212" y="354171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6" name="Freeform 47"/>
          <p:cNvSpPr>
            <a:spLocks/>
          </p:cNvSpPr>
          <p:nvPr userDrawn="1"/>
        </p:nvSpPr>
        <p:spPr bwMode="auto">
          <a:xfrm>
            <a:off x="10545766" y="37322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7" name="Freeform 48"/>
          <p:cNvSpPr>
            <a:spLocks/>
          </p:cNvSpPr>
          <p:nvPr userDrawn="1"/>
        </p:nvSpPr>
        <p:spPr bwMode="auto">
          <a:xfrm>
            <a:off x="10880725" y="3541713"/>
            <a:ext cx="671513"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8" name="Freeform 49"/>
          <p:cNvSpPr>
            <a:spLocks/>
          </p:cNvSpPr>
          <p:nvPr userDrawn="1"/>
        </p:nvSpPr>
        <p:spPr bwMode="auto">
          <a:xfrm>
            <a:off x="11552241"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9" name="Freeform 50"/>
          <p:cNvSpPr>
            <a:spLocks/>
          </p:cNvSpPr>
          <p:nvPr userDrawn="1"/>
        </p:nvSpPr>
        <p:spPr bwMode="auto">
          <a:xfrm>
            <a:off x="11215687" y="37322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0" name="Freeform 51"/>
          <p:cNvSpPr>
            <a:spLocks/>
          </p:cNvSpPr>
          <p:nvPr userDrawn="1"/>
        </p:nvSpPr>
        <p:spPr bwMode="auto">
          <a:xfrm>
            <a:off x="10545766" y="6461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1" name="Freeform 52"/>
          <p:cNvSpPr>
            <a:spLocks/>
          </p:cNvSpPr>
          <p:nvPr userDrawn="1"/>
        </p:nvSpPr>
        <p:spPr bwMode="auto">
          <a:xfrm>
            <a:off x="10880725" y="841376"/>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2" name="Freeform 53"/>
          <p:cNvSpPr>
            <a:spLocks/>
          </p:cNvSpPr>
          <p:nvPr userDrawn="1"/>
        </p:nvSpPr>
        <p:spPr bwMode="auto">
          <a:xfrm>
            <a:off x="10545766"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3" name="Freeform 54"/>
          <p:cNvSpPr>
            <a:spLocks/>
          </p:cNvSpPr>
          <p:nvPr userDrawn="1"/>
        </p:nvSpPr>
        <p:spPr bwMode="auto">
          <a:xfrm>
            <a:off x="11215687" y="263525"/>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4" name="Freeform 55"/>
          <p:cNvSpPr>
            <a:spLocks/>
          </p:cNvSpPr>
          <p:nvPr userDrawn="1"/>
        </p:nvSpPr>
        <p:spPr bwMode="auto">
          <a:xfrm>
            <a:off x="11552241" y="6826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5" name="Freeform 56"/>
          <p:cNvSpPr>
            <a:spLocks/>
          </p:cNvSpPr>
          <p:nvPr userDrawn="1"/>
        </p:nvSpPr>
        <p:spPr bwMode="auto">
          <a:xfrm>
            <a:off x="11552241" y="84137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6" name="Freeform 57"/>
          <p:cNvSpPr>
            <a:spLocks/>
          </p:cNvSpPr>
          <p:nvPr userDrawn="1"/>
        </p:nvSpPr>
        <p:spPr bwMode="auto">
          <a:xfrm>
            <a:off x="11215687" y="6461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7" name="Freeform 58"/>
          <p:cNvSpPr>
            <a:spLocks/>
          </p:cNvSpPr>
          <p:nvPr userDrawn="1"/>
        </p:nvSpPr>
        <p:spPr bwMode="auto">
          <a:xfrm>
            <a:off x="10880725" y="68265"/>
            <a:ext cx="671513"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8" name="Freeform 59"/>
          <p:cNvSpPr>
            <a:spLocks/>
          </p:cNvSpPr>
          <p:nvPr userDrawn="1"/>
        </p:nvSpPr>
        <p:spPr bwMode="auto">
          <a:xfrm>
            <a:off x="10545766"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9" name="Freeform 60"/>
          <p:cNvSpPr>
            <a:spLocks/>
          </p:cNvSpPr>
          <p:nvPr userDrawn="1"/>
        </p:nvSpPr>
        <p:spPr bwMode="auto">
          <a:xfrm>
            <a:off x="10880725" y="-315913"/>
            <a:ext cx="671513"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3" name="Freeform 64"/>
          <p:cNvSpPr>
            <a:spLocks/>
          </p:cNvSpPr>
          <p:nvPr userDrawn="1"/>
        </p:nvSpPr>
        <p:spPr bwMode="auto">
          <a:xfrm>
            <a:off x="11552241"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4" name="Freeform 65"/>
          <p:cNvSpPr>
            <a:spLocks/>
          </p:cNvSpPr>
          <p:nvPr userDrawn="1"/>
        </p:nvSpPr>
        <p:spPr bwMode="auto">
          <a:xfrm>
            <a:off x="11215687" y="-511175"/>
            <a:ext cx="671513"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6" name="Freeform 67"/>
          <p:cNvSpPr>
            <a:spLocks/>
          </p:cNvSpPr>
          <p:nvPr userDrawn="1"/>
        </p:nvSpPr>
        <p:spPr bwMode="auto">
          <a:xfrm>
            <a:off x="10209212" y="6826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8" name="Freeform 69"/>
          <p:cNvSpPr>
            <a:spLocks/>
          </p:cNvSpPr>
          <p:nvPr userDrawn="1"/>
        </p:nvSpPr>
        <p:spPr bwMode="auto">
          <a:xfrm>
            <a:off x="10209212" y="1223965"/>
            <a:ext cx="671513"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9" name="Freeform 70"/>
          <p:cNvSpPr>
            <a:spLocks/>
          </p:cNvSpPr>
          <p:nvPr userDrawn="1"/>
        </p:nvSpPr>
        <p:spPr bwMode="auto">
          <a:xfrm>
            <a:off x="10545766" y="14192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0" name="Freeform 71"/>
          <p:cNvSpPr>
            <a:spLocks/>
          </p:cNvSpPr>
          <p:nvPr userDrawn="1"/>
        </p:nvSpPr>
        <p:spPr bwMode="auto">
          <a:xfrm>
            <a:off x="10880725" y="1223965"/>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1" name="Freeform 72"/>
          <p:cNvSpPr>
            <a:spLocks/>
          </p:cNvSpPr>
          <p:nvPr userDrawn="1"/>
        </p:nvSpPr>
        <p:spPr bwMode="auto">
          <a:xfrm>
            <a:off x="11552241" y="1223965"/>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2" name="Freeform 73"/>
          <p:cNvSpPr>
            <a:spLocks/>
          </p:cNvSpPr>
          <p:nvPr userDrawn="1"/>
        </p:nvSpPr>
        <p:spPr bwMode="auto">
          <a:xfrm>
            <a:off x="11215687" y="14192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2" name="Freeform 83"/>
          <p:cNvSpPr>
            <a:spLocks/>
          </p:cNvSpPr>
          <p:nvPr userDrawn="1"/>
        </p:nvSpPr>
        <p:spPr bwMode="auto">
          <a:xfrm>
            <a:off x="10545766" y="643255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3" name="Freeform 84"/>
          <p:cNvSpPr>
            <a:spLocks/>
          </p:cNvSpPr>
          <p:nvPr userDrawn="1"/>
        </p:nvSpPr>
        <p:spPr bwMode="auto">
          <a:xfrm>
            <a:off x="10880725" y="6627813"/>
            <a:ext cx="671513"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4" name="Freeform 85"/>
          <p:cNvSpPr>
            <a:spLocks/>
          </p:cNvSpPr>
          <p:nvPr userDrawn="1"/>
        </p:nvSpPr>
        <p:spPr bwMode="auto">
          <a:xfrm>
            <a:off x="11552241"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5" name="Freeform 86"/>
          <p:cNvSpPr>
            <a:spLocks/>
          </p:cNvSpPr>
          <p:nvPr userDrawn="1"/>
        </p:nvSpPr>
        <p:spPr bwMode="auto">
          <a:xfrm>
            <a:off x="11215687" y="643255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3" name="Hexagon 22"/>
          <p:cNvSpPr/>
          <p:nvPr userDrawn="1"/>
        </p:nvSpPr>
        <p:spPr>
          <a:xfrm rot="5400000">
            <a:off x="10448243" y="4803791"/>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lt-LT" sz="1801">
              <a:solidFill>
                <a:srgbClr val="F3F6F9"/>
              </a:solidFill>
            </a:endParaRPr>
          </a:p>
        </p:txBody>
      </p:sp>
      <p:grpSp>
        <p:nvGrpSpPr>
          <p:cNvPr id="3" name="Group 2">
            <a:extLst>
              <a:ext uri="{FF2B5EF4-FFF2-40B4-BE49-F238E27FC236}">
                <a16:creationId xmlns:a16="http://schemas.microsoft.com/office/drawing/2014/main" id="{BA0FF0B3-59A5-D920-8B25-B78D06DCEF9D}"/>
              </a:ext>
            </a:extLst>
          </p:cNvPr>
          <p:cNvGrpSpPr/>
          <p:nvPr userDrawn="1"/>
        </p:nvGrpSpPr>
        <p:grpSpPr>
          <a:xfrm>
            <a:off x="10552016" y="4700014"/>
            <a:ext cx="1332000" cy="1539554"/>
            <a:chOff x="10552016" y="4516658"/>
            <a:chExt cx="1332000" cy="1539554"/>
          </a:xfrm>
        </p:grpSpPr>
        <p:sp>
          <p:nvSpPr>
            <p:cNvPr id="4" name="Hexagon 3">
              <a:extLst>
                <a:ext uri="{FF2B5EF4-FFF2-40B4-BE49-F238E27FC236}">
                  <a16:creationId xmlns:a16="http://schemas.microsoft.com/office/drawing/2014/main" id="{15C88995-2EA7-2E0C-DF14-9361811CD74B}"/>
                </a:ext>
              </a:extLst>
            </p:cNvPr>
            <p:cNvSpPr/>
            <p:nvPr userDrawn="1"/>
          </p:nvSpPr>
          <p:spPr>
            <a:xfrm rot="5400000">
              <a:off x="10448239" y="4620435"/>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1">
                <a:solidFill>
                  <a:srgbClr val="F3F6F9"/>
                </a:solidFill>
              </a:endParaRPr>
            </a:p>
          </p:txBody>
        </p:sp>
        <p:pic>
          <p:nvPicPr>
            <p:cNvPr id="6" name="Picture 5">
              <a:extLst>
                <a:ext uri="{FF2B5EF4-FFF2-40B4-BE49-F238E27FC236}">
                  <a16:creationId xmlns:a16="http://schemas.microsoft.com/office/drawing/2014/main" id="{23C2160F-9EDE-C2C4-54C9-912226FC0B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6081" y="4788558"/>
              <a:ext cx="923870" cy="652854"/>
            </a:xfrm>
            <a:prstGeom prst="rect">
              <a:avLst/>
            </a:prstGeom>
          </p:spPr>
        </p:pic>
      </p:grpSp>
      <p:pic>
        <p:nvPicPr>
          <p:cNvPr id="70" name="Picture 69">
            <a:extLst>
              <a:ext uri="{FF2B5EF4-FFF2-40B4-BE49-F238E27FC236}">
                <a16:creationId xmlns:a16="http://schemas.microsoft.com/office/drawing/2014/main" id="{7CCFF756-8203-5DEA-3A27-EF0AC47590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702" y="5574813"/>
            <a:ext cx="1091278" cy="219475"/>
          </a:xfrm>
          <a:prstGeom prst="rect">
            <a:avLst/>
          </a:prstGeom>
        </p:spPr>
      </p:pic>
    </p:spTree>
    <p:extLst>
      <p:ext uri="{BB962C8B-B14F-4D97-AF65-F5344CB8AC3E}">
        <p14:creationId xmlns:p14="http://schemas.microsoft.com/office/powerpoint/2010/main" val="140440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IT solution cloud">
    <p:spTree>
      <p:nvGrpSpPr>
        <p:cNvPr id="1" name=""/>
        <p:cNvGrpSpPr/>
        <p:nvPr/>
      </p:nvGrpSpPr>
      <p:grpSpPr>
        <a:xfrm>
          <a:off x="0" y="0"/>
          <a:ext cx="0" cy="0"/>
          <a:chOff x="0" y="0"/>
          <a:chExt cx="0" cy="0"/>
        </a:xfrm>
      </p:grpSpPr>
      <p:sp>
        <p:nvSpPr>
          <p:cNvPr id="2" name="Title 1"/>
          <p:cNvSpPr>
            <a:spLocks noGrp="1"/>
          </p:cNvSpPr>
          <p:nvPr>
            <p:ph type="title"/>
          </p:nvPr>
        </p:nvSpPr>
        <p:spPr>
          <a:xfrm>
            <a:off x="918477" y="304604"/>
            <a:ext cx="9020174" cy="1325563"/>
          </a:xfrm>
        </p:spPr>
        <p:txBody>
          <a:bodyPr>
            <a:normAutofit/>
          </a:bodyPr>
          <a:lstStyle>
            <a:lvl1pPr>
              <a:defRPr lang="en-US" sz="3200" kern="1200" smtClean="0">
                <a:solidFill>
                  <a:srgbClr val="009ED6"/>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lt-LT" dirty="0"/>
          </a:p>
        </p:txBody>
      </p:sp>
      <p:sp>
        <p:nvSpPr>
          <p:cNvPr id="18" name="Slide Number Placeholder 8"/>
          <p:cNvSpPr>
            <a:spLocks noGrp="1"/>
          </p:cNvSpPr>
          <p:nvPr>
            <p:ph type="sldNum" sz="quarter" idx="12"/>
          </p:nvPr>
        </p:nvSpPr>
        <p:spPr>
          <a:xfrm>
            <a:off x="7219696" y="6356353"/>
            <a:ext cx="2718955" cy="365125"/>
          </a:xfrm>
        </p:spPr>
        <p:txBody>
          <a:bodyPr vert="horz" lIns="91440" tIns="45720" rIns="91440" bIns="45720" rtlCol="0" anchor="ctr"/>
          <a:lstStyle>
            <a:lvl1pPr algn="r">
              <a:defRPr lang="lt-LT"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lt-LT" dirty="0"/>
          </a:p>
        </p:txBody>
      </p:sp>
      <p:sp>
        <p:nvSpPr>
          <p:cNvPr id="19" name="Date Placeholder 6"/>
          <p:cNvSpPr>
            <a:spLocks noGrp="1"/>
          </p:cNvSpPr>
          <p:nvPr>
            <p:ph type="dt" sz="half" idx="10"/>
          </p:nvPr>
        </p:nvSpPr>
        <p:spPr>
          <a:xfrm>
            <a:off x="918477" y="6356353"/>
            <a:ext cx="2596233" cy="365125"/>
          </a:xfrm>
        </p:spPr>
        <p:txBody>
          <a:bodyPr/>
          <a:lstStyle>
            <a:lvl1pP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72687534-B471-4635-AE28-174628F98E51}" type="datetime1">
              <a:rPr lang="lt-LT" smtClean="0"/>
              <a:pPr/>
              <a:t>2024-09-06</a:t>
            </a:fld>
            <a:endParaRPr lang="lt-LT" dirty="0"/>
          </a:p>
        </p:txBody>
      </p:sp>
      <p:sp>
        <p:nvSpPr>
          <p:cNvPr id="12" name="Content Placeholder 2"/>
          <p:cNvSpPr>
            <a:spLocks noGrp="1"/>
          </p:cNvSpPr>
          <p:nvPr>
            <p:ph sz="half" idx="1"/>
          </p:nvPr>
        </p:nvSpPr>
        <p:spPr>
          <a:xfrm>
            <a:off x="911689" y="1825625"/>
            <a:ext cx="3443957" cy="4351338"/>
          </a:xfrm>
        </p:spPr>
        <p:txBody>
          <a:bodyPr/>
          <a:lstStyle/>
          <a:p>
            <a:pPr lvl="0"/>
            <a:r>
              <a:rPr lang="en-US"/>
              <a:t>Click to edit Master text styles</a:t>
            </a:r>
          </a:p>
        </p:txBody>
      </p:sp>
      <p:pic>
        <p:nvPicPr>
          <p:cNvPr id="14" name="Picture 13"/>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8618"/>
          <a:stretch/>
        </p:blipFill>
        <p:spPr>
          <a:xfrm>
            <a:off x="4467032" y="1825627"/>
            <a:ext cx="5555212" cy="437762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840" y="2559834"/>
            <a:ext cx="1306284" cy="923088"/>
          </a:xfrm>
          <a:prstGeom prst="rect">
            <a:avLst/>
          </a:prstGeom>
        </p:spPr>
      </p:pic>
      <p:sp>
        <p:nvSpPr>
          <p:cNvPr id="13" name="Freeform 5"/>
          <p:cNvSpPr>
            <a:spLocks/>
          </p:cNvSpPr>
          <p:nvPr userDrawn="1"/>
        </p:nvSpPr>
        <p:spPr bwMode="auto">
          <a:xfrm>
            <a:off x="10545766"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 name="Freeform 6"/>
          <p:cNvSpPr>
            <a:spLocks/>
          </p:cNvSpPr>
          <p:nvPr userDrawn="1"/>
        </p:nvSpPr>
        <p:spPr bwMode="auto">
          <a:xfrm>
            <a:off x="10880725" y="5467352"/>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7" name="Freeform 7"/>
          <p:cNvSpPr>
            <a:spLocks/>
          </p:cNvSpPr>
          <p:nvPr userDrawn="1"/>
        </p:nvSpPr>
        <p:spPr bwMode="auto">
          <a:xfrm>
            <a:off x="10545766" y="488950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0" name="Freeform 8"/>
          <p:cNvSpPr>
            <a:spLocks/>
          </p:cNvSpPr>
          <p:nvPr userDrawn="1"/>
        </p:nvSpPr>
        <p:spPr bwMode="auto">
          <a:xfrm>
            <a:off x="11215687" y="488950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1" name="Freeform 9"/>
          <p:cNvSpPr>
            <a:spLocks/>
          </p:cNvSpPr>
          <p:nvPr userDrawn="1"/>
        </p:nvSpPr>
        <p:spPr bwMode="auto">
          <a:xfrm>
            <a:off x="11552241"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2" name="Freeform 10"/>
          <p:cNvSpPr>
            <a:spLocks/>
          </p:cNvSpPr>
          <p:nvPr userDrawn="1"/>
        </p:nvSpPr>
        <p:spPr bwMode="auto">
          <a:xfrm>
            <a:off x="11552241" y="5467352"/>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5" name="Freeform 11"/>
          <p:cNvSpPr>
            <a:spLocks/>
          </p:cNvSpPr>
          <p:nvPr userDrawn="1"/>
        </p:nvSpPr>
        <p:spPr bwMode="auto">
          <a:xfrm>
            <a:off x="11215687" y="5275263"/>
            <a:ext cx="671513"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6" name="Freeform 12"/>
          <p:cNvSpPr>
            <a:spLocks/>
          </p:cNvSpPr>
          <p:nvPr userDrawn="1"/>
        </p:nvSpPr>
        <p:spPr bwMode="auto">
          <a:xfrm>
            <a:off x="10880725" y="4697413"/>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7" name="Freeform 13"/>
          <p:cNvSpPr>
            <a:spLocks/>
          </p:cNvSpPr>
          <p:nvPr userDrawn="1"/>
        </p:nvSpPr>
        <p:spPr bwMode="auto">
          <a:xfrm>
            <a:off x="10545766"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8" name="Freeform 14"/>
          <p:cNvSpPr>
            <a:spLocks/>
          </p:cNvSpPr>
          <p:nvPr userDrawn="1"/>
        </p:nvSpPr>
        <p:spPr bwMode="auto">
          <a:xfrm>
            <a:off x="10880725" y="4310063"/>
            <a:ext cx="671513"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9" name="Freeform 15"/>
          <p:cNvSpPr>
            <a:spLocks/>
          </p:cNvSpPr>
          <p:nvPr userDrawn="1"/>
        </p:nvSpPr>
        <p:spPr bwMode="auto">
          <a:xfrm>
            <a:off x="10545766" y="37322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0" name="Freeform 16"/>
          <p:cNvSpPr>
            <a:spLocks/>
          </p:cNvSpPr>
          <p:nvPr userDrawn="1"/>
        </p:nvSpPr>
        <p:spPr bwMode="auto">
          <a:xfrm>
            <a:off x="11215687" y="37322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1" name="Freeform 17"/>
          <p:cNvSpPr>
            <a:spLocks/>
          </p:cNvSpPr>
          <p:nvPr userDrawn="1"/>
        </p:nvSpPr>
        <p:spPr bwMode="auto">
          <a:xfrm>
            <a:off x="11552241"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2" name="Freeform 18"/>
          <p:cNvSpPr>
            <a:spLocks/>
          </p:cNvSpPr>
          <p:nvPr userDrawn="1"/>
        </p:nvSpPr>
        <p:spPr bwMode="auto">
          <a:xfrm>
            <a:off x="11552241"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3" name="Freeform 19"/>
          <p:cNvSpPr>
            <a:spLocks/>
          </p:cNvSpPr>
          <p:nvPr userDrawn="1"/>
        </p:nvSpPr>
        <p:spPr bwMode="auto">
          <a:xfrm>
            <a:off x="11215687" y="4119563"/>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4" name="Freeform 20"/>
          <p:cNvSpPr>
            <a:spLocks/>
          </p:cNvSpPr>
          <p:nvPr userDrawn="1"/>
        </p:nvSpPr>
        <p:spPr bwMode="auto">
          <a:xfrm>
            <a:off x="10880725" y="3541713"/>
            <a:ext cx="671513"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5" name="Freeform 21"/>
          <p:cNvSpPr>
            <a:spLocks/>
          </p:cNvSpPr>
          <p:nvPr userDrawn="1"/>
        </p:nvSpPr>
        <p:spPr bwMode="auto">
          <a:xfrm>
            <a:off x="10209212" y="4697413"/>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6" name="Freeform 22"/>
          <p:cNvSpPr>
            <a:spLocks/>
          </p:cNvSpPr>
          <p:nvPr userDrawn="1"/>
        </p:nvSpPr>
        <p:spPr bwMode="auto">
          <a:xfrm>
            <a:off x="10209212" y="354171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7" name="Freeform 23"/>
          <p:cNvSpPr>
            <a:spLocks/>
          </p:cNvSpPr>
          <p:nvPr userDrawn="1"/>
        </p:nvSpPr>
        <p:spPr bwMode="auto">
          <a:xfrm>
            <a:off x="10209212" y="585470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8" name="Freeform 24"/>
          <p:cNvSpPr>
            <a:spLocks/>
          </p:cNvSpPr>
          <p:nvPr userDrawn="1"/>
        </p:nvSpPr>
        <p:spPr bwMode="auto">
          <a:xfrm>
            <a:off x="10545766"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9" name="Freeform 25"/>
          <p:cNvSpPr>
            <a:spLocks/>
          </p:cNvSpPr>
          <p:nvPr userDrawn="1"/>
        </p:nvSpPr>
        <p:spPr bwMode="auto">
          <a:xfrm>
            <a:off x="10880725" y="5854702"/>
            <a:ext cx="671513"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0" name="Freeform 26"/>
          <p:cNvSpPr>
            <a:spLocks/>
          </p:cNvSpPr>
          <p:nvPr userDrawn="1"/>
        </p:nvSpPr>
        <p:spPr bwMode="auto">
          <a:xfrm>
            <a:off x="11552241" y="585470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1" name="Freeform 27"/>
          <p:cNvSpPr>
            <a:spLocks/>
          </p:cNvSpPr>
          <p:nvPr userDrawn="1"/>
        </p:nvSpPr>
        <p:spPr bwMode="auto">
          <a:xfrm>
            <a:off x="11215687" y="604996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2" name="Freeform 28"/>
          <p:cNvSpPr>
            <a:spLocks/>
          </p:cNvSpPr>
          <p:nvPr userDrawn="1"/>
        </p:nvSpPr>
        <p:spPr bwMode="auto">
          <a:xfrm>
            <a:off x="10545766" y="2962276"/>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3" name="Freeform 29"/>
          <p:cNvSpPr>
            <a:spLocks/>
          </p:cNvSpPr>
          <p:nvPr userDrawn="1"/>
        </p:nvSpPr>
        <p:spPr bwMode="auto">
          <a:xfrm>
            <a:off x="10880725" y="3154365"/>
            <a:ext cx="671513"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4" name="Freeform 30"/>
          <p:cNvSpPr>
            <a:spLocks/>
          </p:cNvSpPr>
          <p:nvPr userDrawn="1"/>
        </p:nvSpPr>
        <p:spPr bwMode="auto">
          <a:xfrm>
            <a:off x="10545766"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5" name="Freeform 31"/>
          <p:cNvSpPr>
            <a:spLocks/>
          </p:cNvSpPr>
          <p:nvPr userDrawn="1"/>
        </p:nvSpPr>
        <p:spPr bwMode="auto">
          <a:xfrm>
            <a:off x="11215687" y="2576513"/>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6" name="Freeform 32"/>
          <p:cNvSpPr>
            <a:spLocks/>
          </p:cNvSpPr>
          <p:nvPr userDrawn="1"/>
        </p:nvSpPr>
        <p:spPr bwMode="auto">
          <a:xfrm>
            <a:off x="11552241" y="23844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7" name="Freeform 33"/>
          <p:cNvSpPr>
            <a:spLocks/>
          </p:cNvSpPr>
          <p:nvPr userDrawn="1"/>
        </p:nvSpPr>
        <p:spPr bwMode="auto">
          <a:xfrm>
            <a:off x="11552241" y="3154365"/>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8" name="Freeform 34"/>
          <p:cNvSpPr>
            <a:spLocks/>
          </p:cNvSpPr>
          <p:nvPr userDrawn="1"/>
        </p:nvSpPr>
        <p:spPr bwMode="auto">
          <a:xfrm>
            <a:off x="11215687" y="2962276"/>
            <a:ext cx="671513"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9" name="Freeform 35"/>
          <p:cNvSpPr>
            <a:spLocks/>
          </p:cNvSpPr>
          <p:nvPr userDrawn="1"/>
        </p:nvSpPr>
        <p:spPr bwMode="auto">
          <a:xfrm>
            <a:off x="10880725" y="2384426"/>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0" name="Freeform 36"/>
          <p:cNvSpPr>
            <a:spLocks/>
          </p:cNvSpPr>
          <p:nvPr userDrawn="1"/>
        </p:nvSpPr>
        <p:spPr bwMode="auto">
          <a:xfrm>
            <a:off x="10545766"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1" name="Freeform 37"/>
          <p:cNvSpPr>
            <a:spLocks/>
          </p:cNvSpPr>
          <p:nvPr userDrawn="1"/>
        </p:nvSpPr>
        <p:spPr bwMode="auto">
          <a:xfrm>
            <a:off x="10880725" y="1997075"/>
            <a:ext cx="671513"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2" name="Freeform 38"/>
          <p:cNvSpPr>
            <a:spLocks/>
          </p:cNvSpPr>
          <p:nvPr userDrawn="1"/>
        </p:nvSpPr>
        <p:spPr bwMode="auto">
          <a:xfrm>
            <a:off x="10545766" y="14192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3" name="Freeform 39"/>
          <p:cNvSpPr>
            <a:spLocks/>
          </p:cNvSpPr>
          <p:nvPr userDrawn="1"/>
        </p:nvSpPr>
        <p:spPr bwMode="auto">
          <a:xfrm>
            <a:off x="11215687" y="14192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4" name="Freeform 40"/>
          <p:cNvSpPr>
            <a:spLocks/>
          </p:cNvSpPr>
          <p:nvPr userDrawn="1"/>
        </p:nvSpPr>
        <p:spPr bwMode="auto">
          <a:xfrm>
            <a:off x="11552241" y="1223965"/>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5" name="Freeform 41"/>
          <p:cNvSpPr>
            <a:spLocks/>
          </p:cNvSpPr>
          <p:nvPr userDrawn="1"/>
        </p:nvSpPr>
        <p:spPr bwMode="auto">
          <a:xfrm>
            <a:off x="11552241"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6" name="Freeform 42"/>
          <p:cNvSpPr>
            <a:spLocks/>
          </p:cNvSpPr>
          <p:nvPr userDrawn="1"/>
        </p:nvSpPr>
        <p:spPr bwMode="auto">
          <a:xfrm>
            <a:off x="11215687" y="1806575"/>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7" name="Freeform 43"/>
          <p:cNvSpPr>
            <a:spLocks/>
          </p:cNvSpPr>
          <p:nvPr userDrawn="1"/>
        </p:nvSpPr>
        <p:spPr bwMode="auto">
          <a:xfrm>
            <a:off x="10880725" y="1223965"/>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8" name="Freeform 44"/>
          <p:cNvSpPr>
            <a:spLocks/>
          </p:cNvSpPr>
          <p:nvPr userDrawn="1"/>
        </p:nvSpPr>
        <p:spPr bwMode="auto">
          <a:xfrm>
            <a:off x="10209212" y="23844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9" name="Freeform 45"/>
          <p:cNvSpPr>
            <a:spLocks/>
          </p:cNvSpPr>
          <p:nvPr userDrawn="1"/>
        </p:nvSpPr>
        <p:spPr bwMode="auto">
          <a:xfrm>
            <a:off x="10209212" y="1223965"/>
            <a:ext cx="671513"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0" name="Freeform 46"/>
          <p:cNvSpPr>
            <a:spLocks/>
          </p:cNvSpPr>
          <p:nvPr userDrawn="1"/>
        </p:nvSpPr>
        <p:spPr bwMode="auto">
          <a:xfrm>
            <a:off x="10209212" y="354171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1" name="Freeform 47"/>
          <p:cNvSpPr>
            <a:spLocks/>
          </p:cNvSpPr>
          <p:nvPr userDrawn="1"/>
        </p:nvSpPr>
        <p:spPr bwMode="auto">
          <a:xfrm>
            <a:off x="10545766" y="37322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2" name="Freeform 48"/>
          <p:cNvSpPr>
            <a:spLocks/>
          </p:cNvSpPr>
          <p:nvPr userDrawn="1"/>
        </p:nvSpPr>
        <p:spPr bwMode="auto">
          <a:xfrm>
            <a:off x="10880725" y="3541713"/>
            <a:ext cx="671513"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3" name="Freeform 49"/>
          <p:cNvSpPr>
            <a:spLocks/>
          </p:cNvSpPr>
          <p:nvPr userDrawn="1"/>
        </p:nvSpPr>
        <p:spPr bwMode="auto">
          <a:xfrm>
            <a:off x="11552241"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4" name="Freeform 50"/>
          <p:cNvSpPr>
            <a:spLocks/>
          </p:cNvSpPr>
          <p:nvPr userDrawn="1"/>
        </p:nvSpPr>
        <p:spPr bwMode="auto">
          <a:xfrm>
            <a:off x="11215687" y="37322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5" name="Freeform 51"/>
          <p:cNvSpPr>
            <a:spLocks/>
          </p:cNvSpPr>
          <p:nvPr userDrawn="1"/>
        </p:nvSpPr>
        <p:spPr bwMode="auto">
          <a:xfrm>
            <a:off x="10545766" y="6461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6" name="Freeform 52"/>
          <p:cNvSpPr>
            <a:spLocks/>
          </p:cNvSpPr>
          <p:nvPr userDrawn="1"/>
        </p:nvSpPr>
        <p:spPr bwMode="auto">
          <a:xfrm>
            <a:off x="10880725" y="841376"/>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7" name="Freeform 53"/>
          <p:cNvSpPr>
            <a:spLocks/>
          </p:cNvSpPr>
          <p:nvPr userDrawn="1"/>
        </p:nvSpPr>
        <p:spPr bwMode="auto">
          <a:xfrm>
            <a:off x="10545766"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8" name="Freeform 54"/>
          <p:cNvSpPr>
            <a:spLocks/>
          </p:cNvSpPr>
          <p:nvPr userDrawn="1"/>
        </p:nvSpPr>
        <p:spPr bwMode="auto">
          <a:xfrm>
            <a:off x="11215687" y="263525"/>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9" name="Freeform 55"/>
          <p:cNvSpPr>
            <a:spLocks/>
          </p:cNvSpPr>
          <p:nvPr userDrawn="1"/>
        </p:nvSpPr>
        <p:spPr bwMode="auto">
          <a:xfrm>
            <a:off x="11552241" y="6826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0" name="Freeform 56"/>
          <p:cNvSpPr>
            <a:spLocks/>
          </p:cNvSpPr>
          <p:nvPr userDrawn="1"/>
        </p:nvSpPr>
        <p:spPr bwMode="auto">
          <a:xfrm>
            <a:off x="11552241" y="84137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1" name="Freeform 57"/>
          <p:cNvSpPr>
            <a:spLocks/>
          </p:cNvSpPr>
          <p:nvPr userDrawn="1"/>
        </p:nvSpPr>
        <p:spPr bwMode="auto">
          <a:xfrm>
            <a:off x="11215687" y="6461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2" name="Freeform 58"/>
          <p:cNvSpPr>
            <a:spLocks/>
          </p:cNvSpPr>
          <p:nvPr userDrawn="1"/>
        </p:nvSpPr>
        <p:spPr bwMode="auto">
          <a:xfrm>
            <a:off x="10880725" y="68265"/>
            <a:ext cx="671513"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3" name="Freeform 59"/>
          <p:cNvSpPr>
            <a:spLocks/>
          </p:cNvSpPr>
          <p:nvPr userDrawn="1"/>
        </p:nvSpPr>
        <p:spPr bwMode="auto">
          <a:xfrm>
            <a:off x="10545766"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4" name="Freeform 60"/>
          <p:cNvSpPr>
            <a:spLocks/>
          </p:cNvSpPr>
          <p:nvPr userDrawn="1"/>
        </p:nvSpPr>
        <p:spPr bwMode="auto">
          <a:xfrm>
            <a:off x="10880725" y="-315913"/>
            <a:ext cx="671513"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5" name="Freeform 64"/>
          <p:cNvSpPr>
            <a:spLocks/>
          </p:cNvSpPr>
          <p:nvPr userDrawn="1"/>
        </p:nvSpPr>
        <p:spPr bwMode="auto">
          <a:xfrm>
            <a:off x="11552241"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6" name="Freeform 65"/>
          <p:cNvSpPr>
            <a:spLocks/>
          </p:cNvSpPr>
          <p:nvPr userDrawn="1"/>
        </p:nvSpPr>
        <p:spPr bwMode="auto">
          <a:xfrm>
            <a:off x="11215687" y="-511175"/>
            <a:ext cx="671513"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7" name="Freeform 67"/>
          <p:cNvSpPr>
            <a:spLocks/>
          </p:cNvSpPr>
          <p:nvPr userDrawn="1"/>
        </p:nvSpPr>
        <p:spPr bwMode="auto">
          <a:xfrm>
            <a:off x="10209212" y="6826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8" name="Freeform 69"/>
          <p:cNvSpPr>
            <a:spLocks/>
          </p:cNvSpPr>
          <p:nvPr userDrawn="1"/>
        </p:nvSpPr>
        <p:spPr bwMode="auto">
          <a:xfrm>
            <a:off x="10209212" y="1223965"/>
            <a:ext cx="671513"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9" name="Freeform 70"/>
          <p:cNvSpPr>
            <a:spLocks/>
          </p:cNvSpPr>
          <p:nvPr userDrawn="1"/>
        </p:nvSpPr>
        <p:spPr bwMode="auto">
          <a:xfrm>
            <a:off x="10545766" y="14192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0" name="Freeform 71"/>
          <p:cNvSpPr>
            <a:spLocks/>
          </p:cNvSpPr>
          <p:nvPr userDrawn="1"/>
        </p:nvSpPr>
        <p:spPr bwMode="auto">
          <a:xfrm>
            <a:off x="10880725" y="1223965"/>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1" name="Freeform 72"/>
          <p:cNvSpPr>
            <a:spLocks/>
          </p:cNvSpPr>
          <p:nvPr userDrawn="1"/>
        </p:nvSpPr>
        <p:spPr bwMode="auto">
          <a:xfrm>
            <a:off x="11552241" y="1223965"/>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2" name="Freeform 73"/>
          <p:cNvSpPr>
            <a:spLocks/>
          </p:cNvSpPr>
          <p:nvPr userDrawn="1"/>
        </p:nvSpPr>
        <p:spPr bwMode="auto">
          <a:xfrm>
            <a:off x="11215687" y="14192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3" name="Freeform 83"/>
          <p:cNvSpPr>
            <a:spLocks/>
          </p:cNvSpPr>
          <p:nvPr userDrawn="1"/>
        </p:nvSpPr>
        <p:spPr bwMode="auto">
          <a:xfrm>
            <a:off x="10545766" y="643255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4" name="Freeform 84"/>
          <p:cNvSpPr>
            <a:spLocks/>
          </p:cNvSpPr>
          <p:nvPr userDrawn="1"/>
        </p:nvSpPr>
        <p:spPr bwMode="auto">
          <a:xfrm>
            <a:off x="10880725" y="6627813"/>
            <a:ext cx="671513"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5" name="Freeform 85"/>
          <p:cNvSpPr>
            <a:spLocks/>
          </p:cNvSpPr>
          <p:nvPr userDrawn="1"/>
        </p:nvSpPr>
        <p:spPr bwMode="auto">
          <a:xfrm>
            <a:off x="11552241"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6" name="Freeform 86"/>
          <p:cNvSpPr>
            <a:spLocks/>
          </p:cNvSpPr>
          <p:nvPr userDrawn="1"/>
        </p:nvSpPr>
        <p:spPr bwMode="auto">
          <a:xfrm>
            <a:off x="11215687" y="643255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grpSp>
        <p:nvGrpSpPr>
          <p:cNvPr id="87" name="Group 86"/>
          <p:cNvGrpSpPr/>
          <p:nvPr userDrawn="1"/>
        </p:nvGrpSpPr>
        <p:grpSpPr>
          <a:xfrm>
            <a:off x="10552016" y="4700014"/>
            <a:ext cx="1332000" cy="1539554"/>
            <a:chOff x="10552016" y="4516658"/>
            <a:chExt cx="1332000" cy="1539554"/>
          </a:xfrm>
        </p:grpSpPr>
        <p:sp>
          <p:nvSpPr>
            <p:cNvPr id="88" name="Hexagon 87"/>
            <p:cNvSpPr/>
            <p:nvPr userDrawn="1"/>
          </p:nvSpPr>
          <p:spPr>
            <a:xfrm rot="5400000">
              <a:off x="10448239" y="4620435"/>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1">
                <a:solidFill>
                  <a:srgbClr val="F3F6F9"/>
                </a:solidFill>
              </a:endParaRPr>
            </a:p>
          </p:txBody>
        </p:sp>
        <p:pic>
          <p:nvPicPr>
            <p:cNvPr id="89" name="Picture 8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6081" y="4960008"/>
              <a:ext cx="923870" cy="652854"/>
            </a:xfrm>
            <a:prstGeom prst="rect">
              <a:avLst/>
            </a:prstGeom>
          </p:spPr>
        </p:pic>
      </p:grpSp>
    </p:spTree>
    <p:extLst>
      <p:ext uri="{BB962C8B-B14F-4D97-AF65-F5344CB8AC3E}">
        <p14:creationId xmlns:p14="http://schemas.microsoft.com/office/powerpoint/2010/main" val="3633344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C5EEF-0C6D-4995-A4A9-6C5A2A72571B}" type="datetimeFigureOut">
              <a:rPr lang="lt-LT" smtClean="0"/>
              <a:t>2024-09-06</a:t>
            </a:fld>
            <a:endParaRPr lang="lt-LT"/>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1BB25-8936-4557-A7FE-979ABE58DC80}"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80" r:id="rId1"/>
    <p:sldLayoutId id="2147483670" r:id="rId2"/>
    <p:sldLayoutId id="2147483674" r:id="rId3"/>
    <p:sldLayoutId id="2147483675" r:id="rId4"/>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lt-LT"/>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planuojustatau.lt/planuoju_du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tar.lt/portal/lt/legalAct/9e66bc101f3711ef8b14c5bcce13604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676" y="1409810"/>
            <a:ext cx="8971808" cy="2039972"/>
          </a:xfrm>
        </p:spPr>
        <p:txBody>
          <a:bodyPr>
            <a:normAutofit/>
          </a:bodyPr>
          <a:lstStyle/>
          <a:p>
            <a:r>
              <a:rPr lang="lt-LT" b="1" dirty="0"/>
              <a:t>Modernizuota TPDRIS ir TPDR</a:t>
            </a:r>
          </a:p>
        </p:txBody>
      </p:sp>
      <p:pic>
        <p:nvPicPr>
          <p:cNvPr id="1121" name="Picture 97">
            <a:extLst>
              <a:ext uri="{FF2B5EF4-FFF2-40B4-BE49-F238E27FC236}">
                <a16:creationId xmlns:a16="http://schemas.microsoft.com/office/drawing/2014/main" id="{D7639C2B-ADBE-46F7-845F-0721229495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635" y="329065"/>
            <a:ext cx="2926082" cy="137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95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A6B9-86FD-40CF-AE9F-849DDD7F5071}"/>
              </a:ext>
            </a:extLst>
          </p:cNvPr>
          <p:cNvSpPr>
            <a:spLocks noGrp="1"/>
          </p:cNvSpPr>
          <p:nvPr>
            <p:ph type="title"/>
          </p:nvPr>
        </p:nvSpPr>
        <p:spPr>
          <a:xfrm>
            <a:off x="918477" y="304604"/>
            <a:ext cx="5418715" cy="966057"/>
          </a:xfrm>
        </p:spPr>
        <p:txBody>
          <a:bodyPr>
            <a:normAutofit fontScale="90000"/>
          </a:bodyPr>
          <a:lstStyle/>
          <a:p>
            <a:r>
              <a:rPr lang="lt-LT" dirty="0"/>
              <a:t>Darbas su proceso dokumentu (nepateiktu)</a:t>
            </a:r>
          </a:p>
        </p:txBody>
      </p:sp>
      <p:sp>
        <p:nvSpPr>
          <p:cNvPr id="3" name="Content Placeholder 2">
            <a:extLst>
              <a:ext uri="{FF2B5EF4-FFF2-40B4-BE49-F238E27FC236}">
                <a16:creationId xmlns:a16="http://schemas.microsoft.com/office/drawing/2014/main" id="{B01003E2-F021-4025-B5FC-94CE03A7A8A3}"/>
              </a:ext>
            </a:extLst>
          </p:cNvPr>
          <p:cNvSpPr>
            <a:spLocks noGrp="1"/>
          </p:cNvSpPr>
          <p:nvPr>
            <p:ph sz="half" idx="1"/>
          </p:nvPr>
        </p:nvSpPr>
        <p:spPr>
          <a:xfrm>
            <a:off x="918485" y="1520042"/>
            <a:ext cx="4726942" cy="4836309"/>
          </a:xfrm>
        </p:spPr>
        <p:txBody>
          <a:bodyPr>
            <a:normAutofit/>
          </a:bodyPr>
          <a:lstStyle/>
          <a:p>
            <a:r>
              <a:rPr lang="lt-LT" dirty="0"/>
              <a:t>Dokumento redagavimas</a:t>
            </a:r>
          </a:p>
          <a:p>
            <a:r>
              <a:rPr lang="lt-LT" dirty="0"/>
              <a:t>Dokumento pateikimas</a:t>
            </a:r>
          </a:p>
          <a:p>
            <a:r>
              <a:rPr lang="lt-LT" dirty="0"/>
              <a:t>Dokumento pasirašymas el. parašu</a:t>
            </a:r>
          </a:p>
          <a:p>
            <a:r>
              <a:rPr lang="lt-LT" dirty="0"/>
              <a:t>Derinti sutartį – nukreipimas į sutarčių derinimo procesą.</a:t>
            </a:r>
          </a:p>
          <a:p>
            <a:r>
              <a:rPr lang="lt-LT" dirty="0"/>
              <a:t>Vykdyti informavimo procesą – nukreipimas į asmenų informavimo procesą.</a:t>
            </a:r>
          </a:p>
          <a:p>
            <a:pPr marL="0" indent="0">
              <a:buNone/>
            </a:pPr>
            <a:endParaRPr lang="lt-LT" dirty="0"/>
          </a:p>
        </p:txBody>
      </p:sp>
      <p:pic>
        <p:nvPicPr>
          <p:cNvPr id="5" name="Picture 4">
            <a:extLst>
              <a:ext uri="{FF2B5EF4-FFF2-40B4-BE49-F238E27FC236}">
                <a16:creationId xmlns:a16="http://schemas.microsoft.com/office/drawing/2014/main" id="{F4671C04-1CA0-4BDD-88E9-A95BDA8D1BC7}"/>
              </a:ext>
            </a:extLst>
          </p:cNvPr>
          <p:cNvPicPr>
            <a:picLocks noChangeAspect="1"/>
          </p:cNvPicPr>
          <p:nvPr/>
        </p:nvPicPr>
        <p:blipFill>
          <a:blip r:embed="rId2"/>
          <a:stretch>
            <a:fillRect/>
          </a:stretch>
        </p:blipFill>
        <p:spPr>
          <a:xfrm>
            <a:off x="6744428" y="370710"/>
            <a:ext cx="4111436" cy="2298667"/>
          </a:xfrm>
          <a:prstGeom prst="rect">
            <a:avLst/>
          </a:prstGeom>
        </p:spPr>
      </p:pic>
      <p:pic>
        <p:nvPicPr>
          <p:cNvPr id="7" name="Picture 6">
            <a:extLst>
              <a:ext uri="{FF2B5EF4-FFF2-40B4-BE49-F238E27FC236}">
                <a16:creationId xmlns:a16="http://schemas.microsoft.com/office/drawing/2014/main" id="{9CAF35C2-189C-4B11-8980-0E792607540D}"/>
              </a:ext>
            </a:extLst>
          </p:cNvPr>
          <p:cNvPicPr>
            <a:picLocks noChangeAspect="1"/>
          </p:cNvPicPr>
          <p:nvPr/>
        </p:nvPicPr>
        <p:blipFill>
          <a:blip r:embed="rId3"/>
          <a:stretch>
            <a:fillRect/>
          </a:stretch>
        </p:blipFill>
        <p:spPr>
          <a:xfrm>
            <a:off x="6096001" y="1520045"/>
            <a:ext cx="4161189" cy="2762359"/>
          </a:xfrm>
          <a:prstGeom prst="rect">
            <a:avLst/>
          </a:prstGeom>
        </p:spPr>
      </p:pic>
      <p:pic>
        <p:nvPicPr>
          <p:cNvPr id="10" name="Picture 9">
            <a:extLst>
              <a:ext uri="{FF2B5EF4-FFF2-40B4-BE49-F238E27FC236}">
                <a16:creationId xmlns:a16="http://schemas.microsoft.com/office/drawing/2014/main" id="{B1288399-4D70-4F23-8762-55D8FA416892}"/>
              </a:ext>
            </a:extLst>
          </p:cNvPr>
          <p:cNvPicPr>
            <a:picLocks noChangeAspect="1"/>
          </p:cNvPicPr>
          <p:nvPr/>
        </p:nvPicPr>
        <p:blipFill>
          <a:blip r:embed="rId4"/>
          <a:stretch>
            <a:fillRect/>
          </a:stretch>
        </p:blipFill>
        <p:spPr>
          <a:xfrm>
            <a:off x="9096620" y="2710848"/>
            <a:ext cx="2234462" cy="2454697"/>
          </a:xfrm>
          <a:prstGeom prst="rect">
            <a:avLst/>
          </a:prstGeom>
        </p:spPr>
      </p:pic>
      <p:pic>
        <p:nvPicPr>
          <p:cNvPr id="17" name="Picture 16">
            <a:extLst>
              <a:ext uri="{FF2B5EF4-FFF2-40B4-BE49-F238E27FC236}">
                <a16:creationId xmlns:a16="http://schemas.microsoft.com/office/drawing/2014/main" id="{C741662E-8868-4086-BFBC-DB4730549C63}"/>
              </a:ext>
            </a:extLst>
          </p:cNvPr>
          <p:cNvPicPr>
            <a:picLocks noChangeAspect="1"/>
          </p:cNvPicPr>
          <p:nvPr/>
        </p:nvPicPr>
        <p:blipFill>
          <a:blip r:embed="rId5"/>
          <a:stretch>
            <a:fillRect/>
          </a:stretch>
        </p:blipFill>
        <p:spPr>
          <a:xfrm>
            <a:off x="6744427" y="4188629"/>
            <a:ext cx="2341774" cy="2540471"/>
          </a:xfrm>
          <a:prstGeom prst="rect">
            <a:avLst/>
          </a:prstGeom>
        </p:spPr>
      </p:pic>
    </p:spTree>
    <p:extLst>
      <p:ext uri="{BB962C8B-B14F-4D97-AF65-F5344CB8AC3E}">
        <p14:creationId xmlns:p14="http://schemas.microsoft.com/office/powerpoint/2010/main" val="349834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A6B9-86FD-40CF-AE9F-849DDD7F5071}"/>
              </a:ext>
            </a:extLst>
          </p:cNvPr>
          <p:cNvSpPr>
            <a:spLocks noGrp="1"/>
          </p:cNvSpPr>
          <p:nvPr>
            <p:ph type="title"/>
          </p:nvPr>
        </p:nvSpPr>
        <p:spPr>
          <a:xfrm>
            <a:off x="918477" y="304604"/>
            <a:ext cx="5418715" cy="966057"/>
          </a:xfrm>
        </p:spPr>
        <p:txBody>
          <a:bodyPr>
            <a:normAutofit fontScale="90000"/>
          </a:bodyPr>
          <a:lstStyle/>
          <a:p>
            <a:r>
              <a:rPr lang="lt-LT" dirty="0"/>
              <a:t>Darbas su proceso dokumentu (pateiktu)</a:t>
            </a:r>
          </a:p>
        </p:txBody>
      </p:sp>
      <p:sp>
        <p:nvSpPr>
          <p:cNvPr id="3" name="Content Placeholder 2">
            <a:extLst>
              <a:ext uri="{FF2B5EF4-FFF2-40B4-BE49-F238E27FC236}">
                <a16:creationId xmlns:a16="http://schemas.microsoft.com/office/drawing/2014/main" id="{B01003E2-F021-4025-B5FC-94CE03A7A8A3}"/>
              </a:ext>
            </a:extLst>
          </p:cNvPr>
          <p:cNvSpPr>
            <a:spLocks noGrp="1"/>
          </p:cNvSpPr>
          <p:nvPr>
            <p:ph sz="half" idx="1"/>
          </p:nvPr>
        </p:nvSpPr>
        <p:spPr>
          <a:xfrm>
            <a:off x="918485" y="1520042"/>
            <a:ext cx="4726942" cy="4836309"/>
          </a:xfrm>
        </p:spPr>
        <p:txBody>
          <a:bodyPr>
            <a:normAutofit fontScale="62500" lnSpcReduction="20000"/>
          </a:bodyPr>
          <a:lstStyle/>
          <a:p>
            <a:pPr>
              <a:lnSpc>
                <a:spcPct val="120000"/>
              </a:lnSpc>
            </a:pPr>
            <a:r>
              <a:rPr lang="lt-LT" dirty="0"/>
              <a:t>Paskelbti dokumentą negaliojančiu (dokumento panaikinimas)</a:t>
            </a:r>
          </a:p>
          <a:p>
            <a:pPr lvl="1">
              <a:lnSpc>
                <a:spcPct val="120000"/>
              </a:lnSpc>
            </a:pPr>
            <a:r>
              <a:rPr lang="lt-LT" dirty="0"/>
              <a:t>Atšaukiamas sprendimo dėl TPD rengimo/keitimo/koregavimo pradžios</a:t>
            </a:r>
          </a:p>
          <a:p>
            <a:pPr lvl="1">
              <a:lnSpc>
                <a:spcPct val="120000"/>
              </a:lnSpc>
            </a:pPr>
            <a:r>
              <a:rPr lang="lt-LT" dirty="0"/>
              <a:t>Atšaukiama darbų planavimo programa</a:t>
            </a:r>
          </a:p>
          <a:p>
            <a:pPr lvl="1">
              <a:lnSpc>
                <a:spcPct val="120000"/>
              </a:lnSpc>
            </a:pPr>
            <a:r>
              <a:rPr lang="lt-LT" dirty="0"/>
              <a:t>Atšaukiamas kitas administracinio sprendimo dokumentas</a:t>
            </a:r>
          </a:p>
          <a:p>
            <a:pPr>
              <a:lnSpc>
                <a:spcPct val="120000"/>
              </a:lnSpc>
            </a:pPr>
            <a:r>
              <a:rPr lang="lt-LT" dirty="0"/>
              <a:t>Koreguoti/taisyti dokumentą (dokumento naujos versijos rengimas)</a:t>
            </a:r>
          </a:p>
          <a:p>
            <a:pPr lvl="1">
              <a:lnSpc>
                <a:spcPct val="120000"/>
              </a:lnSpc>
            </a:pPr>
            <a:r>
              <a:rPr lang="pt-BR" dirty="0"/>
              <a:t>Versijos tipas</a:t>
            </a:r>
          </a:p>
          <a:p>
            <a:pPr lvl="1">
              <a:lnSpc>
                <a:spcPct val="120000"/>
              </a:lnSpc>
            </a:pPr>
            <a:r>
              <a:rPr lang="pt-BR" dirty="0"/>
              <a:t>Naujas dokumentas</a:t>
            </a:r>
          </a:p>
          <a:p>
            <a:pPr lvl="1">
              <a:lnSpc>
                <a:spcPct val="120000"/>
              </a:lnSpc>
            </a:pPr>
            <a:r>
              <a:rPr lang="pt-BR" dirty="0"/>
              <a:t>Dokumento pateikimas</a:t>
            </a:r>
            <a:endParaRPr lang="lt-LT" dirty="0"/>
          </a:p>
          <a:p>
            <a:pPr>
              <a:lnSpc>
                <a:spcPct val="120000"/>
              </a:lnSpc>
            </a:pPr>
            <a:r>
              <a:rPr lang="lt-LT" dirty="0"/>
              <a:t>Naujas dokumentas šio pagrindu</a:t>
            </a:r>
          </a:p>
          <a:p>
            <a:pPr>
              <a:lnSpc>
                <a:spcPct val="120000"/>
              </a:lnSpc>
            </a:pPr>
            <a:r>
              <a:rPr lang="lt-LT" dirty="0"/>
              <a:t>Atsiimti prašymą (kai dokumentas yra prašymas)</a:t>
            </a:r>
          </a:p>
          <a:p>
            <a:pPr>
              <a:lnSpc>
                <a:spcPct val="120000"/>
              </a:lnSpc>
            </a:pPr>
            <a:endParaRPr lang="lt-LT" dirty="0"/>
          </a:p>
        </p:txBody>
      </p:sp>
      <p:pic>
        <p:nvPicPr>
          <p:cNvPr id="4" name="Picture 3">
            <a:extLst>
              <a:ext uri="{FF2B5EF4-FFF2-40B4-BE49-F238E27FC236}">
                <a16:creationId xmlns:a16="http://schemas.microsoft.com/office/drawing/2014/main" id="{A06B035E-A66B-465D-9AF4-CB3299C32A9C}"/>
              </a:ext>
            </a:extLst>
          </p:cNvPr>
          <p:cNvPicPr>
            <a:picLocks noChangeAspect="1"/>
          </p:cNvPicPr>
          <p:nvPr/>
        </p:nvPicPr>
        <p:blipFill>
          <a:blip r:embed="rId2"/>
          <a:stretch>
            <a:fillRect/>
          </a:stretch>
        </p:blipFill>
        <p:spPr>
          <a:xfrm>
            <a:off x="6010032" y="3339353"/>
            <a:ext cx="3763950" cy="2312325"/>
          </a:xfrm>
          <a:prstGeom prst="rect">
            <a:avLst/>
          </a:prstGeom>
        </p:spPr>
      </p:pic>
      <p:pic>
        <p:nvPicPr>
          <p:cNvPr id="6" name="Picture 5">
            <a:extLst>
              <a:ext uri="{FF2B5EF4-FFF2-40B4-BE49-F238E27FC236}">
                <a16:creationId xmlns:a16="http://schemas.microsoft.com/office/drawing/2014/main" id="{B438DAC2-FFF9-4B62-8203-A385C1C4167D}"/>
              </a:ext>
            </a:extLst>
          </p:cNvPr>
          <p:cNvPicPr>
            <a:picLocks noChangeAspect="1"/>
          </p:cNvPicPr>
          <p:nvPr/>
        </p:nvPicPr>
        <p:blipFill>
          <a:blip r:embed="rId3"/>
          <a:stretch>
            <a:fillRect/>
          </a:stretch>
        </p:blipFill>
        <p:spPr>
          <a:xfrm>
            <a:off x="6010032" y="1206329"/>
            <a:ext cx="3174005" cy="2019476"/>
          </a:xfrm>
          <a:prstGeom prst="rect">
            <a:avLst/>
          </a:prstGeom>
        </p:spPr>
      </p:pic>
    </p:spTree>
    <p:extLst>
      <p:ext uri="{BB962C8B-B14F-4D97-AF65-F5344CB8AC3E}">
        <p14:creationId xmlns:p14="http://schemas.microsoft.com/office/powerpoint/2010/main" val="352587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B28F-8080-4CE8-8BE0-D97CBA5B1648}"/>
              </a:ext>
            </a:extLst>
          </p:cNvPr>
          <p:cNvSpPr>
            <a:spLocks noGrp="1"/>
          </p:cNvSpPr>
          <p:nvPr>
            <p:ph type="title"/>
          </p:nvPr>
        </p:nvSpPr>
        <p:spPr/>
        <p:txBody>
          <a:bodyPr/>
          <a:lstStyle/>
          <a:p>
            <a:r>
              <a:rPr lang="lt-LT" dirty="0"/>
              <a:t>TPDRIS proceso automatinis registravimas</a:t>
            </a:r>
          </a:p>
        </p:txBody>
      </p:sp>
      <p:sp>
        <p:nvSpPr>
          <p:cNvPr id="3" name="Content Placeholder 2">
            <a:extLst>
              <a:ext uri="{FF2B5EF4-FFF2-40B4-BE49-F238E27FC236}">
                <a16:creationId xmlns:a16="http://schemas.microsoft.com/office/drawing/2014/main" id="{1B2A1830-DA20-4166-9839-91041D9E4C7E}"/>
              </a:ext>
            </a:extLst>
          </p:cNvPr>
          <p:cNvSpPr>
            <a:spLocks noGrp="1"/>
          </p:cNvSpPr>
          <p:nvPr>
            <p:ph sz="half" idx="1"/>
          </p:nvPr>
        </p:nvSpPr>
        <p:spPr>
          <a:xfrm>
            <a:off x="918483" y="1520042"/>
            <a:ext cx="4703090" cy="4836309"/>
          </a:xfrm>
        </p:spPr>
        <p:txBody>
          <a:bodyPr>
            <a:normAutofit fontScale="92500" lnSpcReduction="10000"/>
          </a:bodyPr>
          <a:lstStyle/>
          <a:p>
            <a:r>
              <a:rPr lang="lt-LT" dirty="0"/>
              <a:t>TPDRIS užbaigus procesą, kai TPDRIS proceso vykdymo būsena nustatoma į „Pabaigtas“, TPDRIS integracinėmis priemonėmis perduoda užbaigto TPD duomenis į TPDR, kur vykdomas automatinis registravimas. Užbaigus registravimo veiklas TPDRIS iš TPDR gauna ir atvaizduoja:</a:t>
            </a:r>
          </a:p>
          <a:p>
            <a:pPr lvl="1"/>
            <a:r>
              <a:rPr lang="lt-LT" dirty="0"/>
              <a:t>Registravimo būseną </a:t>
            </a:r>
            <a:r>
              <a:rPr lang="lt-LT" dirty="0" err="1"/>
              <a:t>TPDR‘e</a:t>
            </a:r>
            <a:r>
              <a:rPr lang="lt-LT" dirty="0"/>
              <a:t>;</a:t>
            </a:r>
          </a:p>
          <a:p>
            <a:pPr lvl="1"/>
            <a:r>
              <a:rPr lang="lt-LT" dirty="0"/>
              <a:t>TPDR registro numerį;</a:t>
            </a:r>
          </a:p>
          <a:p>
            <a:pPr lvl="1"/>
            <a:r>
              <a:rPr lang="lt-LT" dirty="0"/>
              <a:t>Registravimo </a:t>
            </a:r>
            <a:r>
              <a:rPr lang="lt-LT" dirty="0" err="1"/>
              <a:t>TPDR‘e</a:t>
            </a:r>
            <a:r>
              <a:rPr lang="lt-LT" dirty="0"/>
              <a:t> pranešimą.</a:t>
            </a:r>
          </a:p>
        </p:txBody>
      </p:sp>
      <p:pic>
        <p:nvPicPr>
          <p:cNvPr id="5" name="Picture 4">
            <a:extLst>
              <a:ext uri="{FF2B5EF4-FFF2-40B4-BE49-F238E27FC236}">
                <a16:creationId xmlns:a16="http://schemas.microsoft.com/office/drawing/2014/main" id="{46F3DDE5-971C-4DA5-8E4D-3CD5760ECE1E}"/>
              </a:ext>
            </a:extLst>
          </p:cNvPr>
          <p:cNvPicPr>
            <a:picLocks noChangeAspect="1"/>
          </p:cNvPicPr>
          <p:nvPr/>
        </p:nvPicPr>
        <p:blipFill>
          <a:blip r:embed="rId2"/>
          <a:stretch>
            <a:fillRect/>
          </a:stretch>
        </p:blipFill>
        <p:spPr>
          <a:xfrm>
            <a:off x="5952877" y="1520044"/>
            <a:ext cx="5864098" cy="2019476"/>
          </a:xfrm>
          <a:prstGeom prst="rect">
            <a:avLst/>
          </a:prstGeom>
        </p:spPr>
      </p:pic>
    </p:spTree>
    <p:extLst>
      <p:ext uri="{BB962C8B-B14F-4D97-AF65-F5344CB8AC3E}">
        <p14:creationId xmlns:p14="http://schemas.microsoft.com/office/powerpoint/2010/main" val="54735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94BA-9BD5-5B07-B2EC-C430D14C7550}"/>
              </a:ext>
            </a:extLst>
          </p:cNvPr>
          <p:cNvSpPr>
            <a:spLocks noGrp="1"/>
          </p:cNvSpPr>
          <p:nvPr>
            <p:ph type="title"/>
          </p:nvPr>
        </p:nvSpPr>
        <p:spPr/>
        <p:txBody>
          <a:bodyPr/>
          <a:lstStyle/>
          <a:p>
            <a:r>
              <a:rPr lang="lt-LT" dirty="0"/>
              <a:t>TPD registravimo el. paslauga</a:t>
            </a:r>
            <a:endParaRPr lang="en-US" dirty="0"/>
          </a:p>
        </p:txBody>
      </p:sp>
      <p:sp>
        <p:nvSpPr>
          <p:cNvPr id="3" name="Content Placeholder 2">
            <a:extLst>
              <a:ext uri="{FF2B5EF4-FFF2-40B4-BE49-F238E27FC236}">
                <a16:creationId xmlns:a16="http://schemas.microsoft.com/office/drawing/2014/main" id="{65AA68A5-208C-6266-2198-3E3BE85B7B5F}"/>
              </a:ext>
            </a:extLst>
          </p:cNvPr>
          <p:cNvSpPr>
            <a:spLocks noGrp="1"/>
          </p:cNvSpPr>
          <p:nvPr>
            <p:ph sz="half" idx="1"/>
          </p:nvPr>
        </p:nvSpPr>
        <p:spPr>
          <a:xfrm>
            <a:off x="918484" y="1520042"/>
            <a:ext cx="5833500" cy="4836309"/>
          </a:xfrm>
        </p:spPr>
        <p:txBody>
          <a:bodyPr>
            <a:normAutofit fontScale="85000" lnSpcReduction="10000"/>
          </a:bodyPr>
          <a:lstStyle/>
          <a:p>
            <a:pPr marL="0" indent="0">
              <a:lnSpc>
                <a:spcPct val="110000"/>
              </a:lnSpc>
              <a:buNone/>
            </a:pPr>
            <a:r>
              <a:rPr lang="lt-LT" dirty="0"/>
              <a:t>TPDR teikia šias registravimo el. paslaugas:</a:t>
            </a:r>
          </a:p>
          <a:p>
            <a:pPr>
              <a:lnSpc>
                <a:spcPct val="110000"/>
              </a:lnSpc>
            </a:pPr>
            <a:r>
              <a:rPr lang="lt-LT" dirty="0"/>
              <a:t>Parengtų TPD registravimas per integracinę sąsają (TPDRIS, ŽPDRIS);</a:t>
            </a:r>
          </a:p>
          <a:p>
            <a:pPr>
              <a:lnSpc>
                <a:spcPct val="110000"/>
              </a:lnSpc>
            </a:pPr>
            <a:r>
              <a:rPr lang="lt-LT" dirty="0"/>
              <a:t>TPD registravimas naudojant Registro portalo naudotojo sąsają:</a:t>
            </a:r>
          </a:p>
          <a:p>
            <a:pPr lvl="1">
              <a:lnSpc>
                <a:spcPct val="110000"/>
              </a:lnSpc>
            </a:pPr>
            <a:r>
              <a:rPr lang="lt-LT" dirty="0"/>
              <a:t>naujų TPD registravimas;</a:t>
            </a:r>
          </a:p>
          <a:p>
            <a:pPr lvl="1">
              <a:lnSpc>
                <a:spcPct val="110000"/>
              </a:lnSpc>
            </a:pPr>
            <a:r>
              <a:rPr lang="lt-LT" dirty="0"/>
              <a:t>keičiančių TPD registravimas;</a:t>
            </a:r>
          </a:p>
          <a:p>
            <a:pPr lvl="1">
              <a:lnSpc>
                <a:spcPct val="110000"/>
              </a:lnSpc>
            </a:pPr>
            <a:r>
              <a:rPr lang="lt-LT" dirty="0"/>
              <a:t>koreguojančių TPD registravimas.</a:t>
            </a:r>
          </a:p>
          <a:p>
            <a:pPr>
              <a:lnSpc>
                <a:spcPct val="110000"/>
              </a:lnSpc>
            </a:pPr>
            <a:r>
              <a:rPr lang="lt-LT" dirty="0"/>
              <a:t>Registruotų TPD tvarkymas (</a:t>
            </a:r>
            <a:r>
              <a:rPr lang="lt-LT" dirty="0" err="1"/>
              <a:t>versijavimas</a:t>
            </a:r>
            <a:r>
              <a:rPr lang="lt-LT" dirty="0"/>
              <a:t>):</a:t>
            </a:r>
          </a:p>
          <a:p>
            <a:pPr lvl="1">
              <a:lnSpc>
                <a:spcPct val="110000"/>
              </a:lnSpc>
            </a:pPr>
            <a:r>
              <a:rPr lang="lt-LT" dirty="0"/>
              <a:t>duomenų papildymas;</a:t>
            </a:r>
          </a:p>
          <a:p>
            <a:pPr lvl="1">
              <a:lnSpc>
                <a:spcPct val="110000"/>
              </a:lnSpc>
            </a:pPr>
            <a:r>
              <a:rPr lang="lt-LT" dirty="0"/>
              <a:t>klaidingų duomenų taisymas.</a:t>
            </a:r>
          </a:p>
        </p:txBody>
      </p:sp>
      <p:pic>
        <p:nvPicPr>
          <p:cNvPr id="9" name="Picture 8">
            <a:extLst>
              <a:ext uri="{FF2B5EF4-FFF2-40B4-BE49-F238E27FC236}">
                <a16:creationId xmlns:a16="http://schemas.microsoft.com/office/drawing/2014/main" id="{9C08F021-FFFF-E74B-E9BA-E639BF513B95}"/>
              </a:ext>
            </a:extLst>
          </p:cNvPr>
          <p:cNvPicPr>
            <a:picLocks noChangeAspect="1"/>
          </p:cNvPicPr>
          <p:nvPr/>
        </p:nvPicPr>
        <p:blipFill>
          <a:blip r:embed="rId2"/>
          <a:stretch>
            <a:fillRect/>
          </a:stretch>
        </p:blipFill>
        <p:spPr>
          <a:xfrm>
            <a:off x="6751988" y="1270661"/>
            <a:ext cx="5232795" cy="3161083"/>
          </a:xfrm>
          <a:prstGeom prst="rect">
            <a:avLst/>
          </a:prstGeom>
        </p:spPr>
      </p:pic>
    </p:spTree>
    <p:extLst>
      <p:ext uri="{BB962C8B-B14F-4D97-AF65-F5344CB8AC3E}">
        <p14:creationId xmlns:p14="http://schemas.microsoft.com/office/powerpoint/2010/main" val="383859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6CE0-D2BA-DE72-0AEE-861F30A51AB7}"/>
              </a:ext>
            </a:extLst>
          </p:cNvPr>
          <p:cNvSpPr>
            <a:spLocks noGrp="1"/>
          </p:cNvSpPr>
          <p:nvPr>
            <p:ph type="ctrTitle"/>
          </p:nvPr>
        </p:nvSpPr>
        <p:spPr>
          <a:xfrm>
            <a:off x="992557" y="927673"/>
            <a:ext cx="10480430" cy="2387600"/>
          </a:xfrm>
        </p:spPr>
        <p:txBody>
          <a:bodyPr/>
          <a:lstStyle/>
          <a:p>
            <a:r>
              <a:rPr lang="lt-LT" dirty="0"/>
              <a:t>TPDR</a:t>
            </a:r>
            <a:endParaRPr lang="en-US" dirty="0"/>
          </a:p>
        </p:txBody>
      </p:sp>
    </p:spTree>
    <p:extLst>
      <p:ext uri="{BB962C8B-B14F-4D97-AF65-F5344CB8AC3E}">
        <p14:creationId xmlns:p14="http://schemas.microsoft.com/office/powerpoint/2010/main" val="63430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9CF-685A-D177-EB01-486FBFA754E3}"/>
              </a:ext>
            </a:extLst>
          </p:cNvPr>
          <p:cNvSpPr>
            <a:spLocks noGrp="1"/>
          </p:cNvSpPr>
          <p:nvPr>
            <p:ph type="title"/>
          </p:nvPr>
        </p:nvSpPr>
        <p:spPr/>
        <p:txBody>
          <a:bodyPr>
            <a:normAutofit fontScale="90000"/>
          </a:bodyPr>
          <a:lstStyle/>
          <a:p>
            <a:r>
              <a:rPr lang="lt-LT" dirty="0"/>
              <a:t>Naujų ir keičiančių TPD registravimas per TPDR naudotojų sąsają</a:t>
            </a:r>
            <a:endParaRPr lang="en-US" dirty="0"/>
          </a:p>
        </p:txBody>
      </p:sp>
      <p:sp>
        <p:nvSpPr>
          <p:cNvPr id="3" name="Content Placeholder 2">
            <a:extLst>
              <a:ext uri="{FF2B5EF4-FFF2-40B4-BE49-F238E27FC236}">
                <a16:creationId xmlns:a16="http://schemas.microsoft.com/office/drawing/2014/main" id="{AA848114-E5A0-47EF-C41B-2077B13EB6C0}"/>
              </a:ext>
            </a:extLst>
          </p:cNvPr>
          <p:cNvSpPr>
            <a:spLocks noGrp="1"/>
          </p:cNvSpPr>
          <p:nvPr>
            <p:ph sz="half" idx="1"/>
          </p:nvPr>
        </p:nvSpPr>
        <p:spPr>
          <a:xfrm>
            <a:off x="918484" y="1520042"/>
            <a:ext cx="4163726" cy="4836309"/>
          </a:xfrm>
        </p:spPr>
        <p:txBody>
          <a:bodyPr/>
          <a:lstStyle/>
          <a:p>
            <a:pPr>
              <a:lnSpc>
                <a:spcPct val="100000"/>
              </a:lnSpc>
            </a:pPr>
            <a:r>
              <a:rPr lang="lt-LT" dirty="0"/>
              <a:t>TPD rengimo tipai:</a:t>
            </a:r>
          </a:p>
          <a:p>
            <a:pPr lvl="1">
              <a:lnSpc>
                <a:spcPct val="100000"/>
              </a:lnSpc>
            </a:pPr>
            <a:r>
              <a:rPr lang="lt-LT" dirty="0"/>
              <a:t>Naujas TPD;</a:t>
            </a:r>
          </a:p>
          <a:p>
            <a:pPr lvl="1">
              <a:lnSpc>
                <a:spcPct val="100000"/>
              </a:lnSpc>
            </a:pPr>
            <a:r>
              <a:rPr lang="lt-LT" dirty="0"/>
              <a:t>Keičiantis TPD.</a:t>
            </a:r>
          </a:p>
          <a:p>
            <a:pPr>
              <a:lnSpc>
                <a:spcPct val="100000"/>
              </a:lnSpc>
            </a:pPr>
            <a:r>
              <a:rPr lang="lt-LT" dirty="0"/>
              <a:t>Registruojant keičiantį TPD atliekamas pakeisto TPD išregistravimas.</a:t>
            </a:r>
          </a:p>
          <a:p>
            <a:pPr>
              <a:lnSpc>
                <a:spcPct val="100000"/>
              </a:lnSpc>
            </a:pPr>
            <a:endParaRPr lang="en-US" dirty="0"/>
          </a:p>
        </p:txBody>
      </p:sp>
      <p:pic>
        <p:nvPicPr>
          <p:cNvPr id="5" name="Picture 4">
            <a:extLst>
              <a:ext uri="{FF2B5EF4-FFF2-40B4-BE49-F238E27FC236}">
                <a16:creationId xmlns:a16="http://schemas.microsoft.com/office/drawing/2014/main" id="{B9B5397B-45A1-3878-249E-7C566FC49DC8}"/>
              </a:ext>
            </a:extLst>
          </p:cNvPr>
          <p:cNvPicPr>
            <a:picLocks noChangeAspect="1"/>
          </p:cNvPicPr>
          <p:nvPr/>
        </p:nvPicPr>
        <p:blipFill>
          <a:blip r:embed="rId2"/>
          <a:stretch>
            <a:fillRect/>
          </a:stretch>
        </p:blipFill>
        <p:spPr>
          <a:xfrm>
            <a:off x="5167276" y="1350137"/>
            <a:ext cx="6906105" cy="4030249"/>
          </a:xfrm>
          <a:prstGeom prst="rect">
            <a:avLst/>
          </a:prstGeom>
        </p:spPr>
      </p:pic>
      <p:pic>
        <p:nvPicPr>
          <p:cNvPr id="7" name="Picture 6">
            <a:extLst>
              <a:ext uri="{FF2B5EF4-FFF2-40B4-BE49-F238E27FC236}">
                <a16:creationId xmlns:a16="http://schemas.microsoft.com/office/drawing/2014/main" id="{C6E13F2D-01ED-D407-5A99-20F7E73751DD}"/>
              </a:ext>
            </a:extLst>
          </p:cNvPr>
          <p:cNvPicPr>
            <a:picLocks noChangeAspect="1"/>
          </p:cNvPicPr>
          <p:nvPr/>
        </p:nvPicPr>
        <p:blipFill>
          <a:blip r:embed="rId3"/>
          <a:stretch>
            <a:fillRect/>
          </a:stretch>
        </p:blipFill>
        <p:spPr>
          <a:xfrm>
            <a:off x="272120" y="4361013"/>
            <a:ext cx="6910558" cy="2461918"/>
          </a:xfrm>
          <a:prstGeom prst="rect">
            <a:avLst/>
          </a:prstGeom>
        </p:spPr>
      </p:pic>
      <p:pic>
        <p:nvPicPr>
          <p:cNvPr id="9" name="Picture 8">
            <a:extLst>
              <a:ext uri="{FF2B5EF4-FFF2-40B4-BE49-F238E27FC236}">
                <a16:creationId xmlns:a16="http://schemas.microsoft.com/office/drawing/2014/main" id="{AF20352F-79C8-04C7-A844-FEA6BAA4E49B}"/>
              </a:ext>
            </a:extLst>
          </p:cNvPr>
          <p:cNvPicPr>
            <a:picLocks noChangeAspect="1"/>
          </p:cNvPicPr>
          <p:nvPr/>
        </p:nvPicPr>
        <p:blipFill>
          <a:blip r:embed="rId4"/>
          <a:stretch>
            <a:fillRect/>
          </a:stretch>
        </p:blipFill>
        <p:spPr>
          <a:xfrm>
            <a:off x="7267744" y="4325949"/>
            <a:ext cx="4924260" cy="2532055"/>
          </a:xfrm>
          <a:prstGeom prst="rect">
            <a:avLst/>
          </a:prstGeom>
        </p:spPr>
      </p:pic>
    </p:spTree>
    <p:extLst>
      <p:ext uri="{BB962C8B-B14F-4D97-AF65-F5344CB8AC3E}">
        <p14:creationId xmlns:p14="http://schemas.microsoft.com/office/powerpoint/2010/main" val="3351875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FEE4-0BC2-4FFD-B8F9-62DB6C7C710A}"/>
              </a:ext>
            </a:extLst>
          </p:cNvPr>
          <p:cNvSpPr>
            <a:spLocks noGrp="1"/>
          </p:cNvSpPr>
          <p:nvPr>
            <p:ph type="title"/>
          </p:nvPr>
        </p:nvSpPr>
        <p:spPr>
          <a:xfrm>
            <a:off x="918475" y="304604"/>
            <a:ext cx="6489490" cy="966057"/>
          </a:xfrm>
        </p:spPr>
        <p:txBody>
          <a:bodyPr>
            <a:normAutofit fontScale="90000"/>
          </a:bodyPr>
          <a:lstStyle/>
          <a:p>
            <a:r>
              <a:rPr lang="lt-LT" dirty="0"/>
              <a:t>Koreguojančių TPD registravimas per TPDR naudotojų sąsają</a:t>
            </a:r>
            <a:endParaRPr lang="en-US" dirty="0"/>
          </a:p>
        </p:txBody>
      </p:sp>
      <p:sp>
        <p:nvSpPr>
          <p:cNvPr id="3" name="Content Placeholder 2">
            <a:extLst>
              <a:ext uri="{FF2B5EF4-FFF2-40B4-BE49-F238E27FC236}">
                <a16:creationId xmlns:a16="http://schemas.microsoft.com/office/drawing/2014/main" id="{B8B9A1BB-B4F5-3B19-190D-8410241DBA8D}"/>
              </a:ext>
            </a:extLst>
          </p:cNvPr>
          <p:cNvSpPr>
            <a:spLocks noGrp="1"/>
          </p:cNvSpPr>
          <p:nvPr>
            <p:ph sz="half" idx="1"/>
          </p:nvPr>
        </p:nvSpPr>
        <p:spPr>
          <a:xfrm>
            <a:off x="918484" y="1520042"/>
            <a:ext cx="4322752" cy="4836309"/>
          </a:xfrm>
        </p:spPr>
        <p:txBody>
          <a:bodyPr>
            <a:normAutofit fontScale="70000" lnSpcReduction="20000"/>
          </a:bodyPr>
          <a:lstStyle/>
          <a:p>
            <a:pPr>
              <a:lnSpc>
                <a:spcPct val="120000"/>
              </a:lnSpc>
            </a:pPr>
            <a:r>
              <a:rPr lang="lt-LT" dirty="0"/>
              <a:t>TPD rengimo tipas:</a:t>
            </a:r>
          </a:p>
          <a:p>
            <a:pPr lvl="1">
              <a:lnSpc>
                <a:spcPct val="120000"/>
              </a:lnSpc>
            </a:pPr>
            <a:r>
              <a:rPr lang="lt-LT" dirty="0"/>
              <a:t>Koreguojantis TPD.</a:t>
            </a:r>
          </a:p>
          <a:p>
            <a:pPr>
              <a:lnSpc>
                <a:spcPct val="120000"/>
              </a:lnSpc>
            </a:pPr>
            <a:r>
              <a:rPr lang="lt-LT" dirty="0"/>
              <a:t>Galimybė nurodyti kelis koreguojamus TPD, nurodant koregavimo pobūdį – visoje suplanuotoje teritorijoje ar tik jos dalyje.</a:t>
            </a:r>
          </a:p>
          <a:p>
            <a:pPr>
              <a:lnSpc>
                <a:spcPct val="120000"/>
              </a:lnSpc>
            </a:pPr>
            <a:r>
              <a:rPr lang="lt-LT" dirty="0"/>
              <a:t>Automatiniu būdu sudaromi ir atnaujinami sąryšiai tarp koreguojamų ir koreguojančių TPD.</a:t>
            </a:r>
          </a:p>
          <a:p>
            <a:pPr>
              <a:lnSpc>
                <a:spcPct val="120000"/>
              </a:lnSpc>
            </a:pPr>
            <a:r>
              <a:rPr lang="lt-LT" dirty="0"/>
              <a:t>Galimybė registro tvarkytojams keisti sąryšius tarp TPD atliekant TPD duomenų taisymą ar papildymą.</a:t>
            </a:r>
            <a:endParaRPr lang="en-US" dirty="0"/>
          </a:p>
        </p:txBody>
      </p:sp>
      <p:pic>
        <p:nvPicPr>
          <p:cNvPr id="5" name="Picture 4">
            <a:extLst>
              <a:ext uri="{FF2B5EF4-FFF2-40B4-BE49-F238E27FC236}">
                <a16:creationId xmlns:a16="http://schemas.microsoft.com/office/drawing/2014/main" id="{256E1C8F-1933-EC23-628C-AFA254780853}"/>
              </a:ext>
            </a:extLst>
          </p:cNvPr>
          <p:cNvPicPr>
            <a:picLocks noChangeAspect="1"/>
          </p:cNvPicPr>
          <p:nvPr/>
        </p:nvPicPr>
        <p:blipFill>
          <a:blip r:embed="rId2"/>
          <a:stretch>
            <a:fillRect/>
          </a:stretch>
        </p:blipFill>
        <p:spPr>
          <a:xfrm>
            <a:off x="6692348" y="874645"/>
            <a:ext cx="5393636" cy="2991380"/>
          </a:xfrm>
          <a:prstGeom prst="rect">
            <a:avLst/>
          </a:prstGeom>
        </p:spPr>
      </p:pic>
      <p:pic>
        <p:nvPicPr>
          <p:cNvPr id="7" name="Picture 6">
            <a:extLst>
              <a:ext uri="{FF2B5EF4-FFF2-40B4-BE49-F238E27FC236}">
                <a16:creationId xmlns:a16="http://schemas.microsoft.com/office/drawing/2014/main" id="{30A48668-DA63-30DF-7B44-3F060BA32060}"/>
              </a:ext>
            </a:extLst>
          </p:cNvPr>
          <p:cNvPicPr>
            <a:picLocks noChangeAspect="1"/>
          </p:cNvPicPr>
          <p:nvPr/>
        </p:nvPicPr>
        <p:blipFill>
          <a:blip r:embed="rId3"/>
          <a:stretch>
            <a:fillRect/>
          </a:stretch>
        </p:blipFill>
        <p:spPr>
          <a:xfrm>
            <a:off x="6444813" y="2895601"/>
            <a:ext cx="5747188" cy="3962400"/>
          </a:xfrm>
          <a:prstGeom prst="rect">
            <a:avLst/>
          </a:prstGeom>
        </p:spPr>
      </p:pic>
    </p:spTree>
    <p:extLst>
      <p:ext uri="{BB962C8B-B14F-4D97-AF65-F5344CB8AC3E}">
        <p14:creationId xmlns:p14="http://schemas.microsoft.com/office/powerpoint/2010/main" val="312637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EA4D-DF2C-8743-CFF4-A8B9053A166E}"/>
              </a:ext>
            </a:extLst>
          </p:cNvPr>
          <p:cNvSpPr>
            <a:spLocks noGrp="1"/>
          </p:cNvSpPr>
          <p:nvPr>
            <p:ph type="title"/>
          </p:nvPr>
        </p:nvSpPr>
        <p:spPr/>
        <p:txBody>
          <a:bodyPr/>
          <a:lstStyle/>
          <a:p>
            <a:r>
              <a:rPr lang="lt-LT" dirty="0"/>
              <a:t>Registruotų TPD tvarkymas (</a:t>
            </a:r>
            <a:r>
              <a:rPr lang="lt-LT" dirty="0" err="1"/>
              <a:t>versijavimas</a:t>
            </a:r>
            <a:r>
              <a:rPr lang="lt-LT" dirty="0"/>
              <a:t>)</a:t>
            </a:r>
            <a:endParaRPr lang="en-US" dirty="0"/>
          </a:p>
        </p:txBody>
      </p:sp>
      <p:sp>
        <p:nvSpPr>
          <p:cNvPr id="3" name="Content Placeholder 2">
            <a:extLst>
              <a:ext uri="{FF2B5EF4-FFF2-40B4-BE49-F238E27FC236}">
                <a16:creationId xmlns:a16="http://schemas.microsoft.com/office/drawing/2014/main" id="{37F168DB-D652-7FA3-6682-6546BBC8D275}"/>
              </a:ext>
            </a:extLst>
          </p:cNvPr>
          <p:cNvSpPr>
            <a:spLocks noGrp="1"/>
          </p:cNvSpPr>
          <p:nvPr>
            <p:ph sz="half" idx="1"/>
          </p:nvPr>
        </p:nvSpPr>
        <p:spPr>
          <a:xfrm>
            <a:off x="918486" y="1520042"/>
            <a:ext cx="4521532" cy="4836309"/>
          </a:xfrm>
        </p:spPr>
        <p:txBody>
          <a:bodyPr/>
          <a:lstStyle/>
          <a:p>
            <a:r>
              <a:rPr lang="lt-LT" dirty="0"/>
              <a:t>TPD tvarkymo (</a:t>
            </a:r>
            <a:r>
              <a:rPr lang="lt-LT" dirty="0" err="1"/>
              <a:t>versijavimo</a:t>
            </a:r>
            <a:r>
              <a:rPr lang="lt-LT" dirty="0"/>
              <a:t>) tipai:</a:t>
            </a:r>
          </a:p>
          <a:p>
            <a:pPr lvl="1"/>
            <a:r>
              <a:rPr lang="lt-LT" dirty="0"/>
              <a:t>Duomenų įvedimo klaidos taisymas;</a:t>
            </a:r>
          </a:p>
          <a:p>
            <a:pPr lvl="1"/>
            <a:r>
              <a:rPr lang="lt-LT" dirty="0"/>
              <a:t>Duomenų papildymas.</a:t>
            </a:r>
          </a:p>
          <a:p>
            <a:r>
              <a:rPr lang="lt-LT" dirty="0"/>
              <a:t>Paslauga inicijuojama iš TPD kortelės.</a:t>
            </a:r>
          </a:p>
          <a:p>
            <a:r>
              <a:rPr lang="lt-LT" dirty="0"/>
              <a:t>Būtina pateikti TPD duomenų taisymo ar papildymo aprašymą (aiškinamąjį raštą).</a:t>
            </a:r>
          </a:p>
        </p:txBody>
      </p:sp>
      <p:pic>
        <p:nvPicPr>
          <p:cNvPr id="5" name="Picture 4">
            <a:extLst>
              <a:ext uri="{FF2B5EF4-FFF2-40B4-BE49-F238E27FC236}">
                <a16:creationId xmlns:a16="http://schemas.microsoft.com/office/drawing/2014/main" id="{9E53B626-17C0-AC12-61A4-C83F263E8422}"/>
              </a:ext>
            </a:extLst>
          </p:cNvPr>
          <p:cNvPicPr>
            <a:picLocks noChangeAspect="1"/>
          </p:cNvPicPr>
          <p:nvPr/>
        </p:nvPicPr>
        <p:blipFill>
          <a:blip r:embed="rId3"/>
          <a:stretch>
            <a:fillRect/>
          </a:stretch>
        </p:blipFill>
        <p:spPr>
          <a:xfrm>
            <a:off x="6016487" y="1520046"/>
            <a:ext cx="6023147" cy="3670524"/>
          </a:xfrm>
          <a:prstGeom prst="rect">
            <a:avLst/>
          </a:prstGeom>
        </p:spPr>
      </p:pic>
    </p:spTree>
    <p:extLst>
      <p:ext uri="{BB962C8B-B14F-4D97-AF65-F5344CB8AC3E}">
        <p14:creationId xmlns:p14="http://schemas.microsoft.com/office/powerpoint/2010/main" val="267912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6CE0-D2BA-DE72-0AEE-861F30A51AB7}"/>
              </a:ext>
            </a:extLst>
          </p:cNvPr>
          <p:cNvSpPr>
            <a:spLocks noGrp="1"/>
          </p:cNvSpPr>
          <p:nvPr>
            <p:ph type="ctrTitle"/>
          </p:nvPr>
        </p:nvSpPr>
        <p:spPr>
          <a:xfrm>
            <a:off x="992557" y="927673"/>
            <a:ext cx="10480430" cy="2387600"/>
          </a:xfrm>
        </p:spPr>
        <p:txBody>
          <a:bodyPr/>
          <a:lstStyle/>
          <a:p>
            <a:r>
              <a:rPr lang="lt-LT" dirty="0"/>
              <a:t>Klausimų aptarimas</a:t>
            </a:r>
            <a:endParaRPr lang="en-US" dirty="0"/>
          </a:p>
        </p:txBody>
      </p:sp>
    </p:spTree>
    <p:extLst>
      <p:ext uri="{BB962C8B-B14F-4D97-AF65-F5344CB8AC3E}">
        <p14:creationId xmlns:p14="http://schemas.microsoft.com/office/powerpoint/2010/main" val="47846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452674" y="304604"/>
            <a:ext cx="9485977" cy="537369"/>
          </a:xfrm>
        </p:spPr>
        <p:txBody>
          <a:bodyPr>
            <a:normAutofit/>
          </a:bodyPr>
          <a:lstStyle/>
          <a:p>
            <a:r>
              <a:rPr lang="lt-LT" sz="2400" dirty="0"/>
              <a:t>Dėl TPĮ 25 str. 7 dalies TPDRIS</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208232" y="923454"/>
            <a:ext cx="10022185" cy="5432898"/>
          </a:xfrm>
        </p:spPr>
        <p:txBody>
          <a:bodyPr>
            <a:normAutofit fontScale="92500" lnSpcReduction="20000"/>
          </a:bodyPr>
          <a:lstStyle/>
          <a:p>
            <a:pPr indent="0" algn="just">
              <a:lnSpc>
                <a:spcPct val="115000"/>
              </a:lnSpc>
              <a:spcAft>
                <a:spcPts val="1001"/>
              </a:spcAft>
              <a:buNone/>
            </a:pPr>
            <a:r>
              <a:rPr lang="lt-LT" sz="1801" b="1" kern="100" dirty="0">
                <a:latin typeface="Verdana" panose="020B0604030504040204" pitchFamily="34" charset="0"/>
                <a:ea typeface="Verdana" panose="020B0604030504040204" pitchFamily="34" charset="0"/>
                <a:cs typeface="Times New Roman" panose="02020603050405020304" pitchFamily="18" charset="0"/>
              </a:rPr>
              <a:t>Klausimas. „</a:t>
            </a:r>
            <a:r>
              <a:rPr lang="lt-LT" sz="1801" kern="100" dirty="0">
                <a:latin typeface="Verdana" panose="020B0604030504040204" pitchFamily="34" charset="0"/>
                <a:ea typeface="Verdana" panose="020B0604030504040204" pitchFamily="34" charset="0"/>
                <a:cs typeface="Times New Roman" panose="02020603050405020304" pitchFamily="18" charset="0"/>
              </a:rPr>
              <a:t>Detaliojo plano sprendinių konkretizavimo stadijoje parengiami detaliojo plano konkretūs sprendiniai, kuriais išreiškiami šio plano uždavinių sprendimo rezultatai. Sprendinių konkretizavimo stadijos sprendiniams turi raštu pritarti savivaldybės administracijos valstybės tarnautojas, atliekantis savivaldybės vyriausiojo architekto funkcijas. Ar šią procedūrą galima atlikti modernizuotoje TPDRIS?“</a:t>
            </a:r>
          </a:p>
          <a:p>
            <a:pPr indent="0" algn="just">
              <a:lnSpc>
                <a:spcPct val="115000"/>
              </a:lnSpc>
              <a:spcAft>
                <a:spcPts val="1001"/>
              </a:spcAft>
              <a:buNone/>
            </a:pPr>
            <a:r>
              <a:rPr lang="lt-LT" sz="1801" b="1" dirty="0">
                <a:latin typeface="Verdana" panose="020B0604030504040204" pitchFamily="34" charset="0"/>
                <a:ea typeface="Verdana" panose="020B0604030504040204" pitchFamily="34" charset="0"/>
              </a:rPr>
              <a:t>Atsakymas. </a:t>
            </a:r>
            <a:r>
              <a:rPr lang="lt-LT" sz="1801"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TPĮ 25 str. 7 d. numatoma, kad </a:t>
            </a:r>
            <a:r>
              <a:rPr lang="lt-LT" sz="1801" kern="100" dirty="0">
                <a:latin typeface="Verdana" panose="020B0604030504040204" pitchFamily="34" charset="0"/>
                <a:ea typeface="Verdana" panose="020B0604030504040204" pitchFamily="34" charset="0"/>
                <a:cs typeface="Times New Roman" panose="02020603050405020304" pitchFamily="18" charset="0"/>
              </a:rPr>
              <a:t>kiekviena kompleksinio TP proceso etapo stadija gali būti pradedama tik užbaigus ankstesniąją. Savivaldybės bendrojo plano, savivaldybės dalies bendrojo plano ar detaliojo plano savivaldybės teritorijoje rengimo atvejais kompleksinio TP proceso rengimo etapo metu savivaldybės administracijos valstybės tarnautojas, atliekantis savivaldybės vyriausiojo architekto funkcijas, turi pritarti kiekvienos šio str. 5 d. 2 ir 3 p. nurodytos rengimo etapo stadijos sprendiniams.</a:t>
            </a:r>
          </a:p>
          <a:p>
            <a:pPr indent="0" algn="just">
              <a:lnSpc>
                <a:spcPct val="115000"/>
              </a:lnSpc>
              <a:spcAft>
                <a:spcPts val="1001"/>
              </a:spcAft>
              <a:buNone/>
            </a:pPr>
            <a:r>
              <a:rPr lang="lt-LT" sz="1801" kern="100" dirty="0">
                <a:latin typeface="Verdana" panose="020B0604030504040204" pitchFamily="34" charset="0"/>
                <a:ea typeface="Verdana" panose="020B0604030504040204" pitchFamily="34" charset="0"/>
                <a:cs typeface="Times New Roman" panose="02020603050405020304" pitchFamily="18" charset="0"/>
              </a:rPr>
              <a:t>Atsižvelgiant į tai, kad EPTP metu šis funkcionalumas nėra sukurtas ir TPDRIS nėra galimybės pateikti dokumentų </a:t>
            </a:r>
            <a:r>
              <a:rPr lang="lt-LT" sz="1801"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dokumento „</a:t>
            </a:r>
            <a:r>
              <a:rPr lang="lt-LT" sz="1801" b="1"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Pritarimas bendrųjų sprendinių formavimo stadijai</a:t>
            </a:r>
            <a:r>
              <a:rPr lang="lt-LT" sz="1801"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ir „</a:t>
            </a:r>
            <a:r>
              <a:rPr lang="lt-LT" sz="1801" b="1"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Pritarimas sprendinių konkretizavimo stadijai</a:t>
            </a:r>
            <a:r>
              <a:rPr lang="lt-LT" sz="1801"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siūlytina (rekomenduojama) šiuos dokumentus TPDRIS paskelbti teritorijų planavimo proceso baigiamojo etapo derinimo stadijoje planavimo organizatoriui ar jo įgaliotam asmeniui į TPDRIS keliant dokumentą „Prašymas suderinti TPD sprendinius“. TPDRIS formuojant šį dokumentą skiltyje „Pridedami dokumentai“ šie pritarimai pridedami kaip priedai.</a:t>
            </a:r>
            <a:endParaRPr lang="lt-LT" sz="1801" kern="100" dirty="0">
              <a:latin typeface="Verdana" panose="020B0604030504040204" pitchFamily="34" charset="0"/>
              <a:ea typeface="Verdana" panose="020B0604030504040204" pitchFamily="34" charset="0"/>
              <a:cs typeface="Times New Roman" panose="02020603050405020304" pitchFamily="18" charset="0"/>
            </a:endParaRPr>
          </a:p>
          <a:p>
            <a:pPr marL="0" indent="0" algn="just">
              <a:buNone/>
            </a:pPr>
            <a:endParaRPr lang="lt-LT" b="1" dirty="0"/>
          </a:p>
        </p:txBody>
      </p:sp>
    </p:spTree>
    <p:extLst>
      <p:ext uri="{BB962C8B-B14F-4D97-AF65-F5344CB8AC3E}">
        <p14:creationId xmlns:p14="http://schemas.microsoft.com/office/powerpoint/2010/main" val="103210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6CE0-D2BA-DE72-0AEE-861F30A51AB7}"/>
              </a:ext>
            </a:extLst>
          </p:cNvPr>
          <p:cNvSpPr>
            <a:spLocks noGrp="1"/>
          </p:cNvSpPr>
          <p:nvPr>
            <p:ph type="title"/>
          </p:nvPr>
        </p:nvSpPr>
        <p:spPr/>
        <p:txBody>
          <a:bodyPr/>
          <a:lstStyle/>
          <a:p>
            <a:r>
              <a:rPr lang="lt-LT" dirty="0"/>
              <a:t>Turinys</a:t>
            </a:r>
            <a:endParaRPr lang="en-US" dirty="0"/>
          </a:p>
        </p:txBody>
      </p:sp>
      <p:sp>
        <p:nvSpPr>
          <p:cNvPr id="3" name="Content Placeholder 2">
            <a:extLst>
              <a:ext uri="{FF2B5EF4-FFF2-40B4-BE49-F238E27FC236}">
                <a16:creationId xmlns:a16="http://schemas.microsoft.com/office/drawing/2014/main" id="{D330AA9E-BDD7-50DC-59E5-A22A084B4A6C}"/>
              </a:ext>
            </a:extLst>
          </p:cNvPr>
          <p:cNvSpPr>
            <a:spLocks noGrp="1"/>
          </p:cNvSpPr>
          <p:nvPr>
            <p:ph sz="half" idx="1"/>
          </p:nvPr>
        </p:nvSpPr>
        <p:spPr/>
        <p:txBody>
          <a:bodyPr>
            <a:normAutofit fontScale="85000" lnSpcReduction="20000"/>
          </a:bodyPr>
          <a:lstStyle/>
          <a:p>
            <a:pPr marL="0" indent="0">
              <a:buNone/>
            </a:pPr>
            <a:r>
              <a:rPr lang="lt-LT" dirty="0"/>
              <a:t>TPS Vartai:</a:t>
            </a:r>
          </a:p>
          <a:p>
            <a:pPr lvl="1"/>
            <a:r>
              <a:rPr lang="lt-LT" dirty="0"/>
              <a:t>Naudotojo identifikavimas</a:t>
            </a:r>
          </a:p>
          <a:p>
            <a:pPr lvl="1"/>
            <a:r>
              <a:rPr lang="lt-LT" dirty="0"/>
              <a:t>Naudotojo profilis</a:t>
            </a:r>
          </a:p>
          <a:p>
            <a:pPr marL="0" indent="0">
              <a:buNone/>
            </a:pPr>
            <a:r>
              <a:rPr lang="lt-LT" dirty="0"/>
              <a:t>TPDRIS:</a:t>
            </a:r>
          </a:p>
          <a:p>
            <a:pPr lvl="1"/>
            <a:r>
              <a:rPr lang="lt-LT" dirty="0"/>
              <a:t>TPD rengimo/keitimo procesai inicijavimas</a:t>
            </a:r>
          </a:p>
          <a:p>
            <a:pPr lvl="1"/>
            <a:r>
              <a:rPr lang="lt-LT" dirty="0"/>
              <a:t>TPD koregavimas</a:t>
            </a:r>
          </a:p>
          <a:p>
            <a:pPr lvl="1"/>
            <a:r>
              <a:rPr lang="lt-LT" dirty="0"/>
              <a:t>TPD rengimo/keitimo/koregavimo proceso vykdymas</a:t>
            </a:r>
          </a:p>
          <a:p>
            <a:pPr lvl="1"/>
            <a:r>
              <a:rPr lang="es-ES" dirty="0" err="1"/>
              <a:t>Darbas</a:t>
            </a:r>
            <a:r>
              <a:rPr lang="es-ES" dirty="0"/>
              <a:t> su proceso </a:t>
            </a:r>
            <a:r>
              <a:rPr lang="es-ES" dirty="0" err="1"/>
              <a:t>dokumentu</a:t>
            </a:r>
            <a:r>
              <a:rPr lang="es-ES" dirty="0"/>
              <a:t> (</a:t>
            </a:r>
            <a:r>
              <a:rPr lang="es-ES" dirty="0" err="1"/>
              <a:t>nepateiktu</a:t>
            </a:r>
            <a:r>
              <a:rPr lang="es-ES" dirty="0"/>
              <a:t>)</a:t>
            </a:r>
            <a:endParaRPr lang="lt-LT" dirty="0"/>
          </a:p>
          <a:p>
            <a:pPr lvl="1"/>
            <a:r>
              <a:rPr lang="lt-LT" dirty="0"/>
              <a:t>Darbas su proceso dokumentu (pateiktu)</a:t>
            </a:r>
          </a:p>
          <a:p>
            <a:pPr lvl="1"/>
            <a:r>
              <a:rPr lang="lt-LT" dirty="0"/>
              <a:t>TPDRIS proceso automatinis registravimas</a:t>
            </a:r>
          </a:p>
          <a:p>
            <a:pPr marL="0" indent="0">
              <a:buNone/>
            </a:pPr>
            <a:r>
              <a:rPr lang="lt-LT" dirty="0"/>
              <a:t>TPDR:</a:t>
            </a:r>
          </a:p>
          <a:p>
            <a:pPr lvl="1"/>
            <a:r>
              <a:rPr lang="lt-LT" dirty="0"/>
              <a:t>TPD registravimo el. paslauga</a:t>
            </a:r>
          </a:p>
          <a:p>
            <a:pPr lvl="1"/>
            <a:r>
              <a:rPr lang="lt-LT" dirty="0"/>
              <a:t>Naujų ir keičiančių TPD registravimas per TPDR naudotojų sąsają</a:t>
            </a:r>
          </a:p>
          <a:p>
            <a:pPr lvl="1"/>
            <a:r>
              <a:rPr lang="lt-LT" dirty="0"/>
              <a:t>Registruotų TPD tvarkymas (</a:t>
            </a:r>
            <a:r>
              <a:rPr lang="lt-LT" dirty="0" err="1"/>
              <a:t>versijavimas</a:t>
            </a:r>
            <a:r>
              <a:rPr lang="lt-LT" dirty="0"/>
              <a:t>)</a:t>
            </a:r>
          </a:p>
          <a:p>
            <a:pPr marL="0" indent="0">
              <a:buNone/>
            </a:pPr>
            <a:r>
              <a:rPr lang="lt-LT" dirty="0"/>
              <a:t>Klausimų aptarimas</a:t>
            </a:r>
          </a:p>
          <a:p>
            <a:pPr lvl="1"/>
            <a:endParaRPr lang="lt-LT" dirty="0"/>
          </a:p>
          <a:p>
            <a:pPr lvl="1"/>
            <a:endParaRPr lang="lt-LT" dirty="0"/>
          </a:p>
          <a:p>
            <a:pPr lvl="1"/>
            <a:endParaRPr lang="lt-LT" dirty="0"/>
          </a:p>
          <a:p>
            <a:pPr lvl="1"/>
            <a:endParaRPr lang="lt-LT" dirty="0"/>
          </a:p>
          <a:p>
            <a:endParaRPr lang="lt-LT" dirty="0"/>
          </a:p>
          <a:p>
            <a:endParaRPr lang="lt-LT" dirty="0"/>
          </a:p>
          <a:p>
            <a:endParaRPr lang="lt-LT" dirty="0"/>
          </a:p>
          <a:p>
            <a:endParaRPr lang="lt-LT" dirty="0"/>
          </a:p>
          <a:p>
            <a:endParaRPr lang="lt-LT" dirty="0"/>
          </a:p>
          <a:p>
            <a:endParaRPr lang="lt-LT" dirty="0"/>
          </a:p>
          <a:p>
            <a:endParaRPr lang="en-US" dirty="0"/>
          </a:p>
          <a:p>
            <a:endParaRPr lang="lt-LT" dirty="0"/>
          </a:p>
          <a:p>
            <a:pPr marL="457206" lvl="1" indent="0">
              <a:buNone/>
            </a:pPr>
            <a:endParaRPr lang="lt-LT" dirty="0"/>
          </a:p>
          <a:p>
            <a:pPr lvl="1"/>
            <a:endParaRPr lang="en-US" dirty="0"/>
          </a:p>
          <a:p>
            <a:pPr lvl="1"/>
            <a:endParaRPr lang="en-US" dirty="0"/>
          </a:p>
        </p:txBody>
      </p:sp>
    </p:spTree>
    <p:extLst>
      <p:ext uri="{BB962C8B-B14F-4D97-AF65-F5344CB8AC3E}">
        <p14:creationId xmlns:p14="http://schemas.microsoft.com/office/powerpoint/2010/main" val="2680744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452674" y="304604"/>
            <a:ext cx="9485977" cy="537369"/>
          </a:xfrm>
        </p:spPr>
        <p:txBody>
          <a:bodyPr>
            <a:normAutofit/>
          </a:bodyPr>
          <a:lstStyle/>
          <a:p>
            <a:r>
              <a:rPr lang="lt-LT" sz="2400" dirty="0"/>
              <a:t>Dėl TPĮ 37 str. 3 dalies TPDRIS</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190123" y="1041149"/>
            <a:ext cx="10031239" cy="5205742"/>
          </a:xfrm>
        </p:spPr>
        <p:txBody>
          <a:bodyPr>
            <a:normAutofit/>
          </a:bodyPr>
          <a:lstStyle/>
          <a:p>
            <a:pPr indent="0" algn="just">
              <a:lnSpc>
                <a:spcPct val="115000"/>
              </a:lnSpc>
              <a:spcAft>
                <a:spcPts val="1001"/>
              </a:spcAft>
              <a:buNone/>
            </a:pPr>
            <a:r>
              <a:rPr lang="lt-LT" sz="1500" b="1" kern="100" dirty="0">
                <a:latin typeface="Verdana" panose="020B0604030504040204" pitchFamily="34" charset="0"/>
                <a:ea typeface="Verdana" panose="020B0604030504040204" pitchFamily="34" charset="0"/>
                <a:cs typeface="Times New Roman" panose="02020603050405020304" pitchFamily="18" charset="0"/>
              </a:rPr>
              <a:t>Klausimas. </a:t>
            </a:r>
            <a:r>
              <a:rPr lang="lt-LT" sz="1500" kern="100" dirty="0">
                <a:latin typeface="Verdana" panose="020B0604030504040204" pitchFamily="34" charset="0"/>
                <a:ea typeface="Verdana" panose="020B0604030504040204" pitchFamily="34" charset="0"/>
                <a:cs typeface="Times New Roman" panose="02020603050405020304" pitchFamily="18" charset="0"/>
              </a:rPr>
              <a:t>„</a:t>
            </a:r>
            <a:r>
              <a:rPr lang="lt-LT" sz="1500" dirty="0">
                <a:latin typeface="Verdana" panose="020B0604030504040204" pitchFamily="34" charset="0"/>
                <a:ea typeface="Verdana" panose="020B0604030504040204" pitchFamily="34" charset="0"/>
              </a:rPr>
              <a:t>Kur turi būti patalpinti viešinimo dokumentai, kai papildomai viešinama informacija apie projekto pakeitimus po Teritorijų planavimo komisijos pastabų?“</a:t>
            </a:r>
            <a:endParaRPr lang="lt-LT" sz="1500" kern="100" dirty="0">
              <a:latin typeface="Verdana" panose="020B0604030504040204" pitchFamily="34" charset="0"/>
              <a:ea typeface="Verdana" panose="020B0604030504040204" pitchFamily="34" charset="0"/>
              <a:cs typeface="Times New Roman" panose="02020603050405020304" pitchFamily="18" charset="0"/>
            </a:endParaRPr>
          </a:p>
          <a:p>
            <a:pPr indent="0" algn="just">
              <a:lnSpc>
                <a:spcPct val="115000"/>
              </a:lnSpc>
              <a:spcAft>
                <a:spcPts val="1001"/>
              </a:spcAft>
              <a:buNone/>
            </a:pPr>
            <a:r>
              <a:rPr lang="lt-LT" sz="1500" b="1" dirty="0">
                <a:latin typeface="Verdana" panose="020B0604030504040204" pitchFamily="34" charset="0"/>
                <a:ea typeface="Verdana" panose="020B0604030504040204" pitchFamily="34" charset="0"/>
              </a:rPr>
              <a:t>Atsakymas. </a:t>
            </a:r>
            <a:r>
              <a:rPr lang="lt-LT" sz="1500" kern="100" dirty="0">
                <a:latin typeface="Verdana" panose="020B0604030504040204" pitchFamily="34" charset="0"/>
                <a:ea typeface="Verdana" panose="020B0604030504040204" pitchFamily="34" charset="0"/>
                <a:cs typeface="Times New Roman" panose="02020603050405020304" pitchFamily="18" charset="0"/>
              </a:rPr>
              <a:t>Nuo 2024-06-18 pradėtuose procesuose baigiamojo etapo viešinimo ir teritorijų planavimo dokumentų derinimo stadijose bus galimybė pagal TPĮ 37 str. 3 d.  papildomai paskelbti </a:t>
            </a:r>
            <a:r>
              <a:rPr lang="lt-LT" sz="1600" dirty="0">
                <a:latin typeface="Verdana" panose="020B0604030504040204" pitchFamily="34" charset="0"/>
                <a:ea typeface="Verdana" panose="020B0604030504040204" pitchFamily="34" charset="0"/>
              </a:rPr>
              <a:t>informacinius pranešimus apie galimybes susipažinti su TPD sprendiniais, pakeistais pagal visuomenės pasiūlymus/derinančių institucijų pastabas </a:t>
            </a:r>
            <a:r>
              <a:rPr lang="lt-LT" sz="1500" kern="100" dirty="0">
                <a:latin typeface="Verdana" panose="020B0604030504040204" pitchFamily="34" charset="0"/>
                <a:ea typeface="Verdana" panose="020B0604030504040204" pitchFamily="34" charset="0"/>
                <a:cs typeface="Times New Roman" panose="02020603050405020304" pitchFamily="18" charset="0"/>
              </a:rPr>
              <a:t>(dokumentą „Informacinis pranešimas“).</a:t>
            </a:r>
          </a:p>
          <a:p>
            <a:pPr indent="0" algn="just">
              <a:lnSpc>
                <a:spcPct val="115000"/>
              </a:lnSpc>
              <a:spcAft>
                <a:spcPts val="1001"/>
              </a:spcAft>
              <a:buNone/>
            </a:pPr>
            <a:r>
              <a:rPr lang="lt-LT" sz="1500" kern="100" dirty="0">
                <a:latin typeface="Verdana" panose="020B0604030504040204" pitchFamily="34" charset="0"/>
                <a:ea typeface="Verdana" panose="020B0604030504040204" pitchFamily="34" charset="0"/>
                <a:cs typeface="Times New Roman" panose="02020603050405020304" pitchFamily="18" charset="0"/>
              </a:rPr>
              <a:t>Iki 2024-06-18 pradėtuose rengti TP procesuose informacinius pranešimus planavimo organizatoriai skelbia TPDRIS TPS „Vartai“ Planuoju teritoriją skiltyje „Rengiamų TPD viešinimas“. Atkreiptinas dėmesys, kad šioje skiltyje taip pat bus prieinami istoriniai TPD rengimo viešinimo duomenys. </a:t>
            </a:r>
          </a:p>
          <a:p>
            <a:pPr indent="0" algn="just">
              <a:lnSpc>
                <a:spcPct val="115000"/>
              </a:lnSpc>
              <a:spcAft>
                <a:spcPts val="1001"/>
              </a:spcAft>
              <a:buNone/>
            </a:pPr>
            <a:r>
              <a:rPr lang="lt-LT" sz="1500" kern="100" dirty="0">
                <a:latin typeface="Verdana" panose="020B0604030504040204" pitchFamily="34" charset="0"/>
                <a:ea typeface="Verdana" panose="020B0604030504040204" pitchFamily="34" charset="0"/>
                <a:cs typeface="Times New Roman" panose="02020603050405020304" pitchFamily="18" charset="0"/>
              </a:rPr>
              <a:t>Teisės aktų įgalioti asmenys, kuriems nustatyta funkcija TPDRIS viešinti informaciją apie rengiamus TPD, nuo 2024 m. birželio 18 d. norėdami įkelti naują pranešimą apie rengiamą TPD tai galės padaryti prisijungę prie TPS „Vartai“. Jų paskelbta informacija bus skelbiama TPS „Vartai“ Planuoju teritoriją skiltyje „Rengiamų TPD viešinimas“.</a:t>
            </a:r>
          </a:p>
          <a:p>
            <a:pPr indent="0" algn="just">
              <a:lnSpc>
                <a:spcPct val="115000"/>
              </a:lnSpc>
              <a:spcAft>
                <a:spcPts val="1001"/>
              </a:spcAft>
              <a:buNone/>
            </a:pPr>
            <a:endParaRPr lang="lt-LT" sz="1500" b="1" dirty="0"/>
          </a:p>
        </p:txBody>
      </p:sp>
    </p:spTree>
    <p:extLst>
      <p:ext uri="{BB962C8B-B14F-4D97-AF65-F5344CB8AC3E}">
        <p14:creationId xmlns:p14="http://schemas.microsoft.com/office/powerpoint/2010/main" val="1980211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452677" y="501650"/>
            <a:ext cx="9976919" cy="615636"/>
          </a:xfrm>
        </p:spPr>
        <p:txBody>
          <a:bodyPr>
            <a:normAutofit/>
          </a:bodyPr>
          <a:lstStyle/>
          <a:p>
            <a:r>
              <a:rPr lang="lt-LT" sz="2400" dirty="0"/>
              <a:t>Dėl TPD korektūrų pagal TPĮ 28 str. 9 dalį</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181071" y="1130044"/>
            <a:ext cx="9976919" cy="5432898"/>
          </a:xfrm>
        </p:spPr>
        <p:txBody>
          <a:bodyPr>
            <a:normAutofit/>
          </a:bodyPr>
          <a:lstStyle/>
          <a:p>
            <a:pPr indent="0" algn="just">
              <a:lnSpc>
                <a:spcPct val="115000"/>
              </a:lnSpc>
              <a:spcAft>
                <a:spcPts val="1001"/>
              </a:spcAft>
              <a:buNone/>
            </a:pPr>
            <a:r>
              <a:rPr lang="lt-LT" sz="1500" b="1" kern="100" dirty="0">
                <a:latin typeface="Verdana" panose="020B0604030504040204" pitchFamily="34" charset="0"/>
                <a:ea typeface="Verdana" panose="020B0604030504040204" pitchFamily="34" charset="0"/>
                <a:cs typeface="Times New Roman" panose="02020603050405020304" pitchFamily="18" charset="0"/>
              </a:rPr>
              <a:t>Klausimas Nr. 1. </a:t>
            </a:r>
            <a:r>
              <a:rPr lang="lt-LT" sz="1500" kern="100" dirty="0">
                <a:latin typeface="Verdana" panose="020B0604030504040204" pitchFamily="34" charset="0"/>
                <a:ea typeface="Verdana" panose="020B0604030504040204" pitchFamily="34" charset="0"/>
                <a:cs typeface="Times New Roman" panose="02020603050405020304" pitchFamily="18" charset="0"/>
              </a:rPr>
              <a:t>„</a:t>
            </a:r>
            <a:r>
              <a:rPr lang="lt-LT" sz="1500" dirty="0">
                <a:latin typeface="Verdana" panose="020B0604030504040204" pitchFamily="34" charset="0"/>
                <a:ea typeface="Verdana" panose="020B0604030504040204" pitchFamily="34" charset="0"/>
              </a:rPr>
              <a:t>Kaip elgtis, kai DP korektūra pagal TPĮ 28.9 d. buvo suderinta Teritorijų planavimo komisijoje ir pateikta tvirtinti iki kol neveikė šios funkcijos TPDRIS, o patvirtintas pradėjus veikti atnaujintam TPDRIS? Seniau sprendimas tvirtinti buvo keliamas į TPDRIS įkeliant aiškinamąjį raštą ir sprendinius bei perduodama registruoti TPDR per TPDRIS. Kaip sukelti ir registruoti projektus suderintus ir patvirtintus sena tvarka pagal TPĮ 28.9 d.?“</a:t>
            </a:r>
          </a:p>
          <a:p>
            <a:pPr indent="0" algn="just">
              <a:lnSpc>
                <a:spcPct val="115000"/>
              </a:lnSpc>
              <a:spcAft>
                <a:spcPts val="1001"/>
              </a:spcAft>
              <a:buNone/>
            </a:pPr>
            <a:r>
              <a:rPr lang="lt-LT" sz="1500" b="1" dirty="0">
                <a:latin typeface="Verdana" panose="020B0604030504040204" pitchFamily="34" charset="0"/>
                <a:ea typeface="Verdana" panose="020B0604030504040204" pitchFamily="34" charset="0"/>
              </a:rPr>
              <a:t>Atsakymas. </a:t>
            </a:r>
            <a:r>
              <a:rPr lang="lt-LT" sz="15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Jei TPD korektūra pagal TPĮ 28 straipsnio 9 dalį jau buvo suderinta arba suderinta ir patvirtinta, kai dar neveikė atnaujintas TPDRIS, tuomet ją reikia įregistruoti tik Lietuvos Respublikos teritorijų planavimo dokumentų registre (toliau – Registras), kadangi nuo 2024-06-18 nebeliko galimybės sistemoje įkelti atliktos TPD korektūros rezultato ir iš TPDRIS perduoti registruoti į TPDR. Tokiais atvejais, Registre turite pasirinkti koreguojamą TPD ir inicijuoti jo koregavimą, pasirenkant „Detaliojo plano korektūra techninio projekto rengimo metu (nuo 2014-01-01 iki 2021-07-01), TPD koregavimas supaprastinta viešinimo tvarka (nuo 2021-07-01)“, sukeliant informaciją apie atliktą TPD korektūrą. Pateikus prašyme visą privalomą informaciją, perduodama registruoti savivaldybės registro tvarkytojui.</a:t>
            </a:r>
            <a:endParaRPr lang="lt-LT" sz="15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4481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425514" y="139511"/>
            <a:ext cx="9976919" cy="615636"/>
          </a:xfrm>
        </p:spPr>
        <p:txBody>
          <a:bodyPr>
            <a:normAutofit/>
          </a:bodyPr>
          <a:lstStyle/>
          <a:p>
            <a:r>
              <a:rPr lang="lt-LT" sz="2400" dirty="0"/>
              <a:t>Dėl TPD korektūrų pagal TPĮ 28 str. 9 dalį</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208231" y="733332"/>
            <a:ext cx="9976917" cy="5930839"/>
          </a:xfrm>
        </p:spPr>
        <p:txBody>
          <a:bodyPr>
            <a:normAutofit fontScale="70000" lnSpcReduction="20000"/>
          </a:bodyPr>
          <a:lstStyle/>
          <a:p>
            <a:pPr indent="0" algn="just">
              <a:lnSpc>
                <a:spcPct val="115000"/>
              </a:lnSpc>
              <a:spcAft>
                <a:spcPts val="1001"/>
              </a:spcAft>
              <a:buNone/>
            </a:pPr>
            <a:r>
              <a:rPr lang="lt-LT" sz="2100" b="1" kern="100" dirty="0">
                <a:latin typeface="Verdana" panose="020B0604030504040204" pitchFamily="34" charset="0"/>
                <a:ea typeface="Verdana" panose="020B0604030504040204" pitchFamily="34" charset="0"/>
                <a:cs typeface="Times New Roman" panose="02020603050405020304" pitchFamily="18" charset="0"/>
              </a:rPr>
              <a:t>Klausimas Nr. 2. </a:t>
            </a:r>
            <a:r>
              <a:rPr lang="lt-LT" sz="2100" kern="100" dirty="0">
                <a:latin typeface="Verdana" panose="020B0604030504040204" pitchFamily="34" charset="0"/>
                <a:ea typeface="Verdana" panose="020B0604030504040204" pitchFamily="34" charset="0"/>
                <a:cs typeface="Times New Roman" panose="02020603050405020304" pitchFamily="18" charset="0"/>
              </a:rPr>
              <a:t>„</a:t>
            </a:r>
            <a:r>
              <a:rPr lang="lt-LT" sz="2100" dirty="0">
                <a:latin typeface="Verdana" panose="020B0604030504040204" pitchFamily="34" charset="0"/>
                <a:ea typeface="Verdana" panose="020B0604030504040204" pitchFamily="34" charset="0"/>
              </a:rPr>
              <a:t>Projektai pagal TPĮ 28.9 d. buvo teikti iki pradedant veikti atnaujintam TPDRIS, kai derinimo procedūrų nebuvo galima atlikti TPDRIS. Ką daryti, kai projektas teikiamas pakartotinai? Pradėti procesą TPDRIS kaip naujam su visais viešinimais ir t.t..?“</a:t>
            </a:r>
          </a:p>
          <a:p>
            <a:pPr indent="0" algn="just">
              <a:lnSpc>
                <a:spcPct val="115000"/>
              </a:lnSpc>
              <a:spcAft>
                <a:spcPts val="1001"/>
              </a:spcAft>
              <a:buNone/>
            </a:pPr>
            <a:r>
              <a:rPr lang="lt-LT" sz="2100" b="1" dirty="0">
                <a:latin typeface="Verdana" panose="020B0604030504040204" pitchFamily="34" charset="0"/>
                <a:ea typeface="Verdana" panose="020B0604030504040204" pitchFamily="34" charset="0"/>
              </a:rPr>
              <a:t>Atsakymas. </a:t>
            </a:r>
            <a:r>
              <a:rPr lang="lt-LT" sz="2100" kern="100" dirty="0">
                <a:latin typeface="Verdana" panose="020B0604030504040204" pitchFamily="34" charset="0"/>
                <a:ea typeface="Verdana" panose="020B0604030504040204" pitchFamily="34" charset="0"/>
                <a:cs typeface="Times New Roman" panose="02020603050405020304" pitchFamily="18" charset="0"/>
              </a:rPr>
              <a:t>TPD korektūrą pagal TPĮ 28 str. 9 d., kuri buvo pradėta iki </a:t>
            </a:r>
            <a:r>
              <a:rPr lang="lt-LT" sz="21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TPDRIS </a:t>
            </a:r>
            <a:r>
              <a:rPr lang="lt-LT" sz="2100" kern="100" dirty="0">
                <a:latin typeface="Verdana" panose="020B0604030504040204" pitchFamily="34" charset="0"/>
                <a:ea typeface="Verdana" panose="020B0604030504040204" pitchFamily="34" charset="0"/>
                <a:cs typeface="Times New Roman" panose="02020603050405020304" pitchFamily="18" charset="0"/>
              </a:rPr>
              <a:t>atnaujinimo (atnaujintas TPDRIS pradėjo veikti 2024-06-18) ir, kurios derinimo procedūros yra kartojamos, siūlytina jas vykdyti TPDRIS, prieš tai į sistemą sukeliant TPD sprendinius ir dokumentus, susijusius su atliktomis viešinimo procedūromis. Pažymėtina, kad TPD sprendiniai keliami pagal Teritorijų planavimo erdvinių duomenų specifikaciją, patvirtintą Lietuvos Respublikos aplinkos ministro 2013 m. gruodžio 31 d. įsakymu Nr. D1-1009, t. y. į sistemą nuo 2024-06-18 privalomai  įkeliami erdviniai (vektoriniai ir rastriniai) duomenys. </a:t>
            </a:r>
          </a:p>
          <a:p>
            <a:pPr indent="0" algn="just">
              <a:lnSpc>
                <a:spcPct val="115000"/>
              </a:lnSpc>
              <a:spcAft>
                <a:spcPts val="1001"/>
              </a:spcAft>
              <a:buNone/>
            </a:pPr>
            <a:r>
              <a:rPr lang="lt-LT" sz="2100" kern="100" dirty="0">
                <a:latin typeface="Verdana" panose="020B0604030504040204" pitchFamily="34" charset="0"/>
                <a:ea typeface="Verdana" panose="020B0604030504040204" pitchFamily="34" charset="0"/>
                <a:cs typeface="Times New Roman" panose="02020603050405020304" pitchFamily="18" charset="0"/>
              </a:rPr>
              <a:t>Atsakant į klausimą „pradėti procesą TPDRIS kaip naujam su visais viešinimais ir t. t.“, informuojame, kad, jei kartojant derinimo procedūras, nebuvo privaloma kartoti viešinimo procedūrų, į sistemą įkeliami dokumentai su jau atliktomis viešinimo procedūromis (atlikto viešinimą patvirtinantys dokumentai).</a:t>
            </a:r>
          </a:p>
          <a:p>
            <a:pPr indent="0" algn="just">
              <a:lnSpc>
                <a:spcPct val="115000"/>
              </a:lnSpc>
              <a:spcAft>
                <a:spcPts val="1001"/>
              </a:spcAft>
              <a:buNone/>
            </a:pPr>
            <a:r>
              <a:rPr lang="lt-LT" sz="2100" kern="100" dirty="0">
                <a:latin typeface="Verdana" panose="020B0604030504040204" pitchFamily="34" charset="0"/>
                <a:ea typeface="Verdana" panose="020B0604030504040204" pitchFamily="34" charset="0"/>
                <a:cs typeface="Times New Roman" panose="02020603050405020304" pitchFamily="18" charset="0"/>
              </a:rPr>
              <a:t>Papildomai informuojame, kad nuo 2024-06-18 TPD korektūros pagal TPĮ 28 str. 9 d. procesas pradedamas planavimo organizatoriui TPDRIS pasirinkus „Pradėti TPD koregavimą“ → naudojantis paieškos klasifikatorių nurodoma koreguojamo TPD informacija → „Ieškoti“. Kai surandamas dokumentas, kurį norima koreguoti, tuomet jis pasirenkamas ir „Pradėti koregavimo procesą“ → „Vietovės lygmens kompleksinio teritorijų planavimo dokumento (detaliojo plano) koregavimas pagal TPĮ 28 str. 9 d.“. Pradėtame procese pirmas įkeliamas dokumentas – informacinis pranešimas apie atliekamą TPD korektūrą ir nurodomas įgaliotas asmuo (tikslinga nurodytą įgaliotąjį asmenį, kuris galės įkelti TPD sprendinius, su viešinimu susijusią informaciją ir prašymą suderinti TPD sprendinius).</a:t>
            </a:r>
          </a:p>
        </p:txBody>
      </p:sp>
    </p:spTree>
    <p:extLst>
      <p:ext uri="{BB962C8B-B14F-4D97-AF65-F5344CB8AC3E}">
        <p14:creationId xmlns:p14="http://schemas.microsoft.com/office/powerpoint/2010/main" val="387444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aveikslėlis 24">
            <a:extLst>
              <a:ext uri="{FF2B5EF4-FFF2-40B4-BE49-F238E27FC236}">
                <a16:creationId xmlns:a16="http://schemas.microsoft.com/office/drawing/2014/main" id="{3BF1DBDE-B108-7419-94E5-A72D9444F97D}"/>
              </a:ext>
            </a:extLst>
          </p:cNvPr>
          <p:cNvPicPr>
            <a:picLocks noChangeAspect="1"/>
          </p:cNvPicPr>
          <p:nvPr/>
        </p:nvPicPr>
        <p:blipFill>
          <a:blip r:embed="rId2"/>
          <a:stretch>
            <a:fillRect/>
          </a:stretch>
        </p:blipFill>
        <p:spPr>
          <a:xfrm>
            <a:off x="0" y="887673"/>
            <a:ext cx="10447925" cy="5814564"/>
          </a:xfrm>
          <a:prstGeom prst="rect">
            <a:avLst/>
          </a:prstGeom>
        </p:spPr>
      </p:pic>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1656363" y="152603"/>
            <a:ext cx="9803000" cy="735070"/>
          </a:xfrm>
        </p:spPr>
        <p:txBody>
          <a:bodyPr>
            <a:normAutofit/>
          </a:bodyPr>
          <a:lstStyle/>
          <a:p>
            <a:r>
              <a:rPr lang="lt-LT" sz="2400" dirty="0"/>
              <a:t>TPD korektūrų pagal TPĮ 28 str. 9 dalį schema</a:t>
            </a:r>
          </a:p>
        </p:txBody>
      </p:sp>
    </p:spTree>
    <p:extLst>
      <p:ext uri="{BB962C8B-B14F-4D97-AF65-F5344CB8AC3E}">
        <p14:creationId xmlns:p14="http://schemas.microsoft.com/office/powerpoint/2010/main" val="563402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818163" y="285649"/>
            <a:ext cx="9803000" cy="735070"/>
          </a:xfrm>
        </p:spPr>
        <p:txBody>
          <a:bodyPr>
            <a:normAutofit fontScale="90000"/>
          </a:bodyPr>
          <a:lstStyle/>
          <a:p>
            <a:r>
              <a:rPr lang="lt-LT" sz="2400" dirty="0"/>
              <a:t>TPD erdvinių duomenų DWG ir SHP formatų bylų pavyzdžiai</a:t>
            </a:r>
            <a:br>
              <a:rPr lang="lt-LT" sz="2400" dirty="0"/>
            </a:br>
            <a:br>
              <a:rPr lang="lt-LT" sz="2400" dirty="0"/>
            </a:br>
            <a:r>
              <a:rPr lang="lt-LT" sz="1400" dirty="0">
                <a:hlinkClick r:id="rId2" tooltip="https://www.planuojustatau.lt/planuoju_duk"/>
              </a:rPr>
              <a:t>https://www.planuojustatau.lt/planuoju_duk</a:t>
            </a:r>
            <a:r>
              <a:rPr lang="lt-LT" sz="1400" dirty="0"/>
              <a:t> </a:t>
            </a:r>
            <a:endParaRPr lang="lt-LT" sz="2400" dirty="0"/>
          </a:p>
        </p:txBody>
      </p:sp>
      <p:pic>
        <p:nvPicPr>
          <p:cNvPr id="10" name="Paveikslėlis 9">
            <a:extLst>
              <a:ext uri="{FF2B5EF4-FFF2-40B4-BE49-F238E27FC236}">
                <a16:creationId xmlns:a16="http://schemas.microsoft.com/office/drawing/2014/main" id="{56144EEC-3392-0E75-364C-077658A078BF}"/>
              </a:ext>
            </a:extLst>
          </p:cNvPr>
          <p:cNvPicPr>
            <a:picLocks noChangeAspect="1"/>
          </p:cNvPicPr>
          <p:nvPr/>
        </p:nvPicPr>
        <p:blipFill>
          <a:blip r:embed="rId3"/>
          <a:stretch>
            <a:fillRect/>
          </a:stretch>
        </p:blipFill>
        <p:spPr>
          <a:xfrm>
            <a:off x="818163" y="1274247"/>
            <a:ext cx="8390347" cy="4557155"/>
          </a:xfrm>
          <a:prstGeom prst="rect">
            <a:avLst/>
          </a:prstGeom>
        </p:spPr>
      </p:pic>
    </p:spTree>
    <p:extLst>
      <p:ext uri="{BB962C8B-B14F-4D97-AF65-F5344CB8AC3E}">
        <p14:creationId xmlns:p14="http://schemas.microsoft.com/office/powerpoint/2010/main" val="2145142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407409" y="117698"/>
            <a:ext cx="9976919" cy="615636"/>
          </a:xfrm>
        </p:spPr>
        <p:txBody>
          <a:bodyPr>
            <a:normAutofit/>
          </a:bodyPr>
          <a:lstStyle/>
          <a:p>
            <a:r>
              <a:rPr lang="lt-LT" sz="2400" dirty="0"/>
              <a:t>Dėl kaimo plėtros žemėtvarkos projektų rengimo</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208232" y="660904"/>
            <a:ext cx="9976919" cy="6409852"/>
          </a:xfrm>
        </p:spPr>
        <p:txBody>
          <a:bodyPr>
            <a:normAutofit/>
          </a:bodyPr>
          <a:lstStyle/>
          <a:p>
            <a:pPr indent="0" algn="just">
              <a:lnSpc>
                <a:spcPct val="120000"/>
              </a:lnSpc>
              <a:buNone/>
            </a:pPr>
            <a:r>
              <a:rPr lang="lt-LT" sz="1500" dirty="0">
                <a:latin typeface="Verdana" panose="020B0604030504040204" pitchFamily="34" charset="0"/>
                <a:ea typeface="Verdana" panose="020B0604030504040204" pitchFamily="34" charset="0"/>
                <a:cs typeface="Times New Roman" panose="02020603050405020304" pitchFamily="18" charset="0"/>
              </a:rPr>
              <a:t>Nuo 2024-06-18 TPDRIS atlikti pakeitimai dėl kaimo plėtros žemėtvarkos projektų rengimo. Kaimo plėtros žemėtvarkos projektai </a:t>
            </a:r>
            <a:r>
              <a:rPr lang="lt-LT" sz="1500" dirty="0">
                <a:solidFill>
                  <a:srgbClr val="000000"/>
                </a:solidFill>
                <a:latin typeface="Verdana" panose="020B0604030504040204" pitchFamily="34" charset="0"/>
                <a:ea typeface="Verdana" panose="020B0604030504040204" pitchFamily="34" charset="0"/>
                <a:cs typeface="Times New Roman" panose="02020603050405020304" pitchFamily="18" charset="0"/>
              </a:rPr>
              <a:t>TPDRIS</a:t>
            </a:r>
            <a:r>
              <a:rPr lang="lt-LT" sz="1500" dirty="0">
                <a:latin typeface="Verdana" panose="020B0604030504040204" pitchFamily="34" charset="0"/>
                <a:ea typeface="Verdana" panose="020B0604030504040204" pitchFamily="34" charset="0"/>
                <a:cs typeface="Times New Roman" panose="02020603050405020304" pitchFamily="18" charset="0"/>
              </a:rPr>
              <a:t> pradedami rengti, kai Nacionalinė žemės tarnyba prie Aplinkos ministerijos (toliau – NŽT) sistemoje paskelbia sprendimo </a:t>
            </a:r>
            <a:r>
              <a:rPr lang="lt-LT" sz="1500" dirty="0">
                <a:solidFill>
                  <a:srgbClr val="000000"/>
                </a:solidFill>
                <a:latin typeface="Verdana" panose="020B0604030504040204" pitchFamily="34" charset="0"/>
                <a:ea typeface="Verdana" panose="020B0604030504040204" pitchFamily="34" charset="0"/>
                <a:cs typeface="Times New Roman" panose="02020603050405020304" pitchFamily="18" charset="0"/>
              </a:rPr>
              <a:t>dėl kaimo plėtros žemėtvarkos projekto rengimo pradžios ir planavimo tikslų projektą. Paskelbus šį dokumentą sistemoje, NŽT papildomai paskelbia sprendimą dėl kaimo plėtros žemėtvarkos projekto rengimo pradžios ir planavimo tikslų, kuriame nurodo dokumento Nr. ir datą, prideda sprendimo dokumentą </a:t>
            </a:r>
            <a:r>
              <a:rPr lang="lt-LT" sz="1500" i="1"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pdf</a:t>
            </a:r>
            <a:r>
              <a:rPr lang="lt-LT" sz="15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arba </a:t>
            </a:r>
            <a:r>
              <a:rPr lang="lt-LT" sz="1500" i="1" dirty="0" err="1">
                <a:solidFill>
                  <a:srgbClr val="000000"/>
                </a:solidFill>
                <a:latin typeface="Verdana" panose="020B0604030504040204" pitchFamily="34" charset="0"/>
                <a:ea typeface="Verdana" panose="020B0604030504040204" pitchFamily="34" charset="0"/>
                <a:cs typeface="Times New Roman" panose="02020603050405020304" pitchFamily="18" charset="0"/>
              </a:rPr>
              <a:t>adoc</a:t>
            </a:r>
            <a:r>
              <a:rPr lang="lt-LT" sz="15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formatu, informacinį pranešimą ir priskiria planavimo organizatorių (fizinį arba juridinį asmenį). </a:t>
            </a:r>
            <a:endParaRPr lang="lt-LT" sz="1500" dirty="0">
              <a:latin typeface="Verdana" panose="020B0604030504040204" pitchFamily="34" charset="0"/>
              <a:ea typeface="Verdana" panose="020B0604030504040204" pitchFamily="34" charset="0"/>
              <a:cs typeface="Times New Roman" panose="02020603050405020304" pitchFamily="18" charset="0"/>
            </a:endParaRPr>
          </a:p>
          <a:p>
            <a:pPr indent="0" algn="just">
              <a:lnSpc>
                <a:spcPct val="120000"/>
              </a:lnSpc>
              <a:buNone/>
            </a:pPr>
            <a:r>
              <a:rPr lang="lt-LT" sz="1500" dirty="0">
                <a:solidFill>
                  <a:srgbClr val="000000"/>
                </a:solidFill>
                <a:latin typeface="Verdana" panose="020B0604030504040204" pitchFamily="34" charset="0"/>
                <a:ea typeface="Verdana" panose="020B0604030504040204" pitchFamily="34" charset="0"/>
                <a:cs typeface="Times New Roman" panose="02020603050405020304" pitchFamily="18" charset="0"/>
              </a:rPr>
              <a:t>Atkreipiame dėmesį, kad NŽT nurodžius konkretų planavimo organizatorių, TP procesą galės vykdyti tik tas TPDRIS priskirtas asmuo. Jei sistemoje nurodytas fizinis asmuo, tai tuomet tik tas nurodytas fizinis asmuo ir galės vykdyti TP procesą. Jei bus nurodytas juridinis asmuo, tai papildomai nurodytas juridinis asmuo turės Inspekcijai pateikti prašymą dėl prieigos suteikimo pagal </a:t>
            </a:r>
            <a:r>
              <a:rPr lang="lt-LT" sz="1500" dirty="0">
                <a:solidFill>
                  <a:srgbClr val="000000"/>
                </a:solidFill>
                <a:highlight>
                  <a:srgbClr val="FFFFFF"/>
                </a:highlight>
                <a:latin typeface="Verdana" panose="020B0604030504040204" pitchFamily="34" charset="0"/>
                <a:ea typeface="Verdana" panose="020B0604030504040204" pitchFamily="34" charset="0"/>
                <a:cs typeface="Times New Roman" panose="02020603050405020304" pitchFamily="18" charset="0"/>
              </a:rPr>
              <a:t>Lietuvos Respublikos statybos leidimų ir statybos valstybinės priežiūros informacinės sistemos „</a:t>
            </a:r>
            <a:r>
              <a:rPr lang="lt-LT" sz="1500" dirty="0" err="1">
                <a:solidFill>
                  <a:srgbClr val="000000"/>
                </a:solidFill>
                <a:highlight>
                  <a:srgbClr val="FFFFFF"/>
                </a:highlight>
                <a:latin typeface="Verdana" panose="020B0604030504040204" pitchFamily="34" charset="0"/>
                <a:ea typeface="Verdana" panose="020B0604030504040204" pitchFamily="34" charset="0"/>
                <a:cs typeface="Times New Roman" panose="02020603050405020304" pitchFamily="18" charset="0"/>
              </a:rPr>
              <a:t>Infostatyba</a:t>
            </a:r>
            <a:r>
              <a:rPr lang="lt-LT" sz="1500" dirty="0">
                <a:solidFill>
                  <a:srgbClr val="000000"/>
                </a:solidFill>
                <a:highlight>
                  <a:srgbClr val="FFFFFF"/>
                </a:highlight>
                <a:latin typeface="Verdana" panose="020B0604030504040204" pitchFamily="34" charset="0"/>
                <a:ea typeface="Verdana" panose="020B0604030504040204" pitchFamily="34" charset="0"/>
                <a:cs typeface="Times New Roman" panose="02020603050405020304" pitchFamily="18" charset="0"/>
              </a:rPr>
              <a:t>“, Lietuvos Respublikos teritorijų planavimo dokumentų rengimo ir teritorijų planavimo proceso valstybinės priežiūros informacinės sistemos, Lietuvos Respublikos teritorijų planavimo dokumentų registro prieigos suteikimo taisyklių, patvirtintų Valstybinės teritorijų planavimo ir statybos inspekcijos prie Aplinkos ministerijos viršininko 2024 m. gegužės 31 d. įsakymu Nr. </a:t>
            </a:r>
            <a:r>
              <a:rPr lang="lt-LT" sz="1500" u="sng" dirty="0">
                <a:solidFill>
                  <a:srgbClr val="0000FF"/>
                </a:solidFill>
                <a:latin typeface="Verdana" panose="020B0604030504040204" pitchFamily="34" charset="0"/>
                <a:ea typeface="Verdana" panose="020B0604030504040204" pitchFamily="34" charset="0"/>
                <a:cs typeface="Times New Roman" panose="02020603050405020304" pitchFamily="18" charset="0"/>
                <a:hlinkClick r:id="rId3"/>
              </a:rPr>
              <a:t>1V-71</a:t>
            </a:r>
            <a:r>
              <a:rPr lang="lt-LT" sz="1500" dirty="0">
                <a:solidFill>
                  <a:srgbClr val="000000"/>
                </a:solidFill>
                <a:highlight>
                  <a:srgbClr val="FFFFFF"/>
                </a:highlight>
                <a:latin typeface="Verdana" panose="020B0604030504040204" pitchFamily="34" charset="0"/>
                <a:ea typeface="Verdana" panose="020B0604030504040204" pitchFamily="34" charset="0"/>
                <a:cs typeface="Times New Roman" panose="02020603050405020304" pitchFamily="18" charset="0"/>
              </a:rPr>
              <a:t>, nustatytą tvarką</a:t>
            </a:r>
            <a:r>
              <a:rPr lang="lt-LT" sz="1500" dirty="0">
                <a:latin typeface="Verdana" panose="020B0604030504040204" pitchFamily="34" charset="0"/>
                <a:ea typeface="Verdana" panose="020B0604030504040204" pitchFamily="34" charset="0"/>
                <a:cs typeface="Times New Roman" panose="02020603050405020304" pitchFamily="18" charset="0"/>
              </a:rPr>
              <a:t>.</a:t>
            </a:r>
          </a:p>
          <a:p>
            <a:pPr indent="0" algn="just">
              <a:lnSpc>
                <a:spcPct val="120000"/>
              </a:lnSpc>
              <a:buNone/>
            </a:pPr>
            <a:r>
              <a:rPr lang="lt-LT" sz="15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Pažymime, kad prašymai priimti sprendimą dėl kaimo plėtros žemėtvarkos projekto rengimo pradžios ir planavimo tikslų TPDRIS neteikiami</a:t>
            </a:r>
            <a:r>
              <a:rPr lang="lt-LT" sz="15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todėl prašome juos teikti tiesiogiai NŽT. </a:t>
            </a:r>
            <a:endParaRPr lang="lt-LT" sz="15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61070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371196" y="117698"/>
            <a:ext cx="9976919" cy="615636"/>
          </a:xfrm>
        </p:spPr>
        <p:txBody>
          <a:bodyPr>
            <a:normAutofit/>
          </a:bodyPr>
          <a:lstStyle/>
          <a:p>
            <a:r>
              <a:rPr lang="lt-LT" sz="2400" dirty="0"/>
              <a:t>Dėl galimybės TPDRIS naikinti administracinius sprendimus</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208232" y="733332"/>
            <a:ext cx="9976919" cy="5930839"/>
          </a:xfrm>
        </p:spPr>
        <p:txBody>
          <a:bodyPr>
            <a:normAutofit/>
          </a:bodyPr>
          <a:lstStyle/>
          <a:p>
            <a:pPr indent="0" algn="just">
              <a:lnSpc>
                <a:spcPct val="115000"/>
              </a:lnSpc>
              <a:spcAft>
                <a:spcPts val="1001"/>
              </a:spcAft>
              <a:buNone/>
            </a:pPr>
            <a:r>
              <a:rPr lang="lt-LT" sz="1500" b="1" dirty="0">
                <a:latin typeface="Verdana" panose="020B0604030504040204" pitchFamily="34" charset="0"/>
                <a:ea typeface="Verdana" panose="020B0604030504040204" pitchFamily="34" charset="0"/>
                <a:cs typeface="Times New Roman" panose="02020603050405020304" pitchFamily="18" charset="0"/>
              </a:rPr>
              <a:t>TPĮ 49 straipsnis. Administracinių sprendimų, neatitinkančių šio įstatymo ir kitų teisės aktų nuostatų, panaikinimas</a:t>
            </a:r>
            <a:endParaRPr lang="lt-LT" sz="1500" dirty="0">
              <a:latin typeface="Verdana" panose="020B0604030504040204" pitchFamily="34" charset="0"/>
              <a:ea typeface="Verdana" panose="020B0604030504040204" pitchFamily="34" charset="0"/>
              <a:cs typeface="Times New Roman" panose="02020603050405020304" pitchFamily="18" charset="0"/>
            </a:endParaRPr>
          </a:p>
          <a:p>
            <a:pPr indent="0" algn="just">
              <a:lnSpc>
                <a:spcPct val="115000"/>
              </a:lnSpc>
              <a:spcAft>
                <a:spcPts val="1001"/>
              </a:spcAft>
              <a:buNone/>
            </a:pPr>
            <a:r>
              <a:rPr lang="lt-LT" sz="1500" dirty="0">
                <a:latin typeface="Verdana" panose="020B0604030504040204" pitchFamily="34" charset="0"/>
                <a:ea typeface="Verdana" panose="020B0604030504040204" pitchFamily="34" charset="0"/>
                <a:cs typeface="Times New Roman" panose="02020603050405020304" pitchFamily="18" charset="0"/>
              </a:rPr>
              <a:t>1. TP proceso (</a:t>
            </a:r>
            <a:r>
              <a:rPr lang="lt-LT" sz="1500" b="1" dirty="0">
                <a:latin typeface="Verdana" panose="020B0604030504040204" pitchFamily="34" charset="0"/>
                <a:ea typeface="Verdana" panose="020B0604030504040204" pitchFamily="34" charset="0"/>
                <a:cs typeface="Times New Roman" panose="02020603050405020304" pitchFamily="18" charset="0"/>
              </a:rPr>
              <a:t>iki TPD patvirtinimo</a:t>
            </a:r>
            <a:r>
              <a:rPr lang="lt-LT" sz="1500" dirty="0">
                <a:latin typeface="Verdana" panose="020B0604030504040204" pitchFamily="34" charset="0"/>
                <a:ea typeface="Verdana" panose="020B0604030504040204" pitchFamily="34" charset="0"/>
                <a:cs typeface="Times New Roman" panose="02020603050405020304" pitchFamily="18" charset="0"/>
              </a:rPr>
              <a:t>) metu neteisėtai priimtus administracinius sprendimus suinteresuotų asmenų prašymu ar savo iniciatyva administracine tvarka </a:t>
            </a:r>
            <a:r>
              <a:rPr lang="lt-LT" sz="1500" b="1" dirty="0">
                <a:latin typeface="Verdana" panose="020B0604030504040204" pitchFamily="34" charset="0"/>
                <a:ea typeface="Verdana" panose="020B0604030504040204" pitchFamily="34" charset="0"/>
                <a:cs typeface="Times New Roman" panose="02020603050405020304" pitchFamily="18" charset="0"/>
              </a:rPr>
              <a:t>panaikina šiuos sprendimus priėmę subjektai arba teismas</a:t>
            </a:r>
            <a:r>
              <a:rPr lang="lt-LT" sz="1500" dirty="0">
                <a:latin typeface="Verdana" panose="020B0604030504040204" pitchFamily="34" charset="0"/>
                <a:ea typeface="Verdana" panose="020B0604030504040204" pitchFamily="34" charset="0"/>
                <a:cs typeface="Times New Roman" panose="02020603050405020304" pitchFamily="18" charset="0"/>
              </a:rPr>
              <a:t>. Kreiptis į sprendimus priėmusią instituciją ar teismą turi teisę asmenys, kurių teisės ir teisėti interesai yra pažeisti, taip pat šių asmenų skundų ar pranešimų pagrindu arba savo iniciatyva – pagal kompetenciją TP valstybinę priežiūrą atliekančios institucijos, kiti viešojo administravimo subjektai, suinteresuotos visuomenės atstovai, gindami visuomenės (viešąjį) interesą.</a:t>
            </a:r>
          </a:p>
          <a:p>
            <a:pPr indent="0" algn="just">
              <a:lnSpc>
                <a:spcPct val="115000"/>
              </a:lnSpc>
              <a:spcAft>
                <a:spcPts val="1001"/>
              </a:spcAft>
              <a:buNone/>
            </a:pPr>
            <a:r>
              <a:rPr lang="lt-LT" sz="1500" dirty="0">
                <a:latin typeface="Verdana" panose="020B0604030504040204" pitchFamily="34" charset="0"/>
                <a:ea typeface="Verdana" panose="020B0604030504040204" pitchFamily="34" charset="0"/>
                <a:cs typeface="Times New Roman" panose="02020603050405020304" pitchFamily="18" charset="0"/>
              </a:rPr>
              <a:t>2. </a:t>
            </a:r>
            <a:r>
              <a:rPr lang="lt-LT" sz="1500" b="1" dirty="0">
                <a:latin typeface="Verdana" panose="020B0604030504040204" pitchFamily="34" charset="0"/>
                <a:ea typeface="Verdana" panose="020B0604030504040204" pitchFamily="34" charset="0"/>
                <a:cs typeface="Times New Roman" panose="02020603050405020304" pitchFamily="18" charset="0"/>
              </a:rPr>
              <a:t>Neteisėtai priimtą sprendimą dėl TPD patvirtinimo panaikina teismas</a:t>
            </a:r>
            <a:r>
              <a:rPr lang="lt-LT" sz="1500" dirty="0">
                <a:latin typeface="Verdana" panose="020B0604030504040204" pitchFamily="34" charset="0"/>
                <a:ea typeface="Verdana" panose="020B0604030504040204" pitchFamily="34" charset="0"/>
                <a:cs typeface="Times New Roman" panose="02020603050405020304" pitchFamily="18" charset="0"/>
              </a:rPr>
              <a:t>. Teismas gali priimti administracinį sprendimą panaikinti visą TPD arba jo dalį.</a:t>
            </a:r>
          </a:p>
          <a:p>
            <a:pPr indent="0" algn="just">
              <a:lnSpc>
                <a:spcPct val="115000"/>
              </a:lnSpc>
              <a:spcAft>
                <a:spcPts val="1001"/>
              </a:spcAft>
              <a:buNone/>
            </a:pPr>
            <a:r>
              <a:rPr lang="lt-LT" sz="1500" dirty="0">
                <a:latin typeface="Verdana" panose="020B0604030504040204" pitchFamily="34" charset="0"/>
                <a:ea typeface="Verdana" panose="020B0604030504040204" pitchFamily="34" charset="0"/>
                <a:cs typeface="Times New Roman" panose="02020603050405020304" pitchFamily="18" charset="0"/>
              </a:rPr>
              <a:t>Atsižvelgiant į TPĮ 49 straipsnio 1 ir 2 dalis, priimtus administracinius sprendimus iki TPD patvirtinimo gali naikinti sprendimą priėmusi institucija ir teismas, </a:t>
            </a:r>
            <a:r>
              <a:rPr lang="lt-LT" sz="1500" u="sng" dirty="0">
                <a:latin typeface="Verdana" panose="020B0604030504040204" pitchFamily="34" charset="0"/>
                <a:ea typeface="Verdana" panose="020B0604030504040204" pitchFamily="34" charset="0"/>
                <a:cs typeface="Times New Roman" panose="02020603050405020304" pitchFamily="18" charset="0"/>
              </a:rPr>
              <a:t>todėl TPDRIS numatyta galimybė panaikinti administracinį sprendimą institucijai kol dar dokumentas nepatvirtintas (kol TPDRIS nepaskelbtas „</a:t>
            </a:r>
            <a:r>
              <a:rPr lang="lt-LT" sz="1500" i="1" u="sng" dirty="0">
                <a:latin typeface="Verdana" panose="020B0604030504040204" pitchFamily="34" charset="0"/>
                <a:ea typeface="Verdana" panose="020B0604030504040204" pitchFamily="34" charset="0"/>
                <a:cs typeface="Times New Roman" panose="02020603050405020304" pitchFamily="18" charset="0"/>
              </a:rPr>
              <a:t>Sprendimas dėl TPD patvirtinimo</a:t>
            </a:r>
            <a:r>
              <a:rPr lang="lt-LT" sz="1500" u="sng" dirty="0">
                <a:latin typeface="Verdana" panose="020B0604030504040204" pitchFamily="34" charset="0"/>
                <a:ea typeface="Verdana" panose="020B0604030504040204" pitchFamily="34" charset="0"/>
                <a:cs typeface="Times New Roman" panose="02020603050405020304" pitchFamily="18" charset="0"/>
              </a:rPr>
              <a:t>“)</a:t>
            </a:r>
            <a:r>
              <a:rPr lang="lt-LT" sz="1500" dirty="0">
                <a:latin typeface="Verdana" panose="020B0604030504040204" pitchFamily="34" charset="0"/>
                <a:ea typeface="Verdana" panose="020B0604030504040204" pitchFamily="34" charset="0"/>
                <a:cs typeface="Times New Roman" panose="02020603050405020304" pitchFamily="18" charset="0"/>
              </a:rPr>
              <a:t>. TPDRIS sukurta galimybė administracinį sprendimą priėmusiai institucijai jį panaikinti, sistemoje privalomai paskelbiant dokumento naikinimo pagrindą (el. dokumentą ar </a:t>
            </a:r>
            <a:r>
              <a:rPr lang="lt-LT" sz="1500" dirty="0" err="1">
                <a:latin typeface="Verdana" panose="020B0604030504040204" pitchFamily="34" charset="0"/>
                <a:ea typeface="Verdana" panose="020B0604030504040204" pitchFamily="34" charset="0"/>
                <a:cs typeface="Times New Roman" panose="02020603050405020304" pitchFamily="18" charset="0"/>
              </a:rPr>
              <a:t>pdf</a:t>
            </a:r>
            <a:r>
              <a:rPr lang="lt-LT" sz="1500" dirty="0">
                <a:latin typeface="Verdana" panose="020B0604030504040204" pitchFamily="34" charset="0"/>
                <a:ea typeface="Verdana" panose="020B0604030504040204" pitchFamily="34" charset="0"/>
                <a:cs typeface="Times New Roman" panose="02020603050405020304" pitchFamily="18" charset="0"/>
              </a:rPr>
              <a:t> formatu). Naikinimo pagrindas pridedamas kaip priedas prie sistemoje generuojamo lydraščio „</a:t>
            </a:r>
            <a:r>
              <a:rPr lang="lt-LT" sz="1500" dirty="0">
                <a:latin typeface="Verdana" panose="020B0604030504040204" pitchFamily="34" charset="0"/>
                <a:ea typeface="Verdana" panose="020B0604030504040204" pitchFamily="34" charset="0"/>
              </a:rPr>
              <a:t>Dėl administracinio sprendimo panaikinimo“.</a:t>
            </a:r>
            <a:endParaRPr lang="lt-LT" sz="15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18194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371196" y="117698"/>
            <a:ext cx="9976919" cy="615636"/>
          </a:xfrm>
        </p:spPr>
        <p:txBody>
          <a:bodyPr>
            <a:normAutofit/>
          </a:bodyPr>
          <a:lstStyle/>
          <a:p>
            <a:r>
              <a:rPr lang="lt-LT" sz="2400" dirty="0"/>
              <a:t>Dėl galimybės TPDRIS naikinti administracinius sprendimus</a:t>
            </a:r>
          </a:p>
        </p:txBody>
      </p:sp>
      <p:pic>
        <p:nvPicPr>
          <p:cNvPr id="5" name="Paveikslėlis 4">
            <a:extLst>
              <a:ext uri="{FF2B5EF4-FFF2-40B4-BE49-F238E27FC236}">
                <a16:creationId xmlns:a16="http://schemas.microsoft.com/office/drawing/2014/main" id="{42AA9933-4182-4AEE-CDB3-CB13AB0CFED6}"/>
              </a:ext>
            </a:extLst>
          </p:cNvPr>
          <p:cNvPicPr>
            <a:picLocks noChangeAspect="1"/>
          </p:cNvPicPr>
          <p:nvPr/>
        </p:nvPicPr>
        <p:blipFill>
          <a:blip r:embed="rId2"/>
          <a:stretch>
            <a:fillRect/>
          </a:stretch>
        </p:blipFill>
        <p:spPr>
          <a:xfrm>
            <a:off x="2326134" y="695143"/>
            <a:ext cx="6599492" cy="6073666"/>
          </a:xfrm>
          <a:prstGeom prst="rect">
            <a:avLst/>
          </a:prstGeom>
        </p:spPr>
      </p:pic>
    </p:spTree>
    <p:extLst>
      <p:ext uri="{BB962C8B-B14F-4D97-AF65-F5344CB8AC3E}">
        <p14:creationId xmlns:p14="http://schemas.microsoft.com/office/powerpoint/2010/main" val="2816579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371196" y="117698"/>
            <a:ext cx="9976919" cy="615636"/>
          </a:xfrm>
        </p:spPr>
        <p:txBody>
          <a:bodyPr>
            <a:normAutofit/>
          </a:bodyPr>
          <a:lstStyle/>
          <a:p>
            <a:r>
              <a:rPr lang="lt-LT" sz="2400" dirty="0"/>
              <a:t>Dėl galimybės TPDRIS taisyti techninę klaidą dokumentuose.</a:t>
            </a:r>
          </a:p>
        </p:txBody>
      </p:sp>
      <p:sp>
        <p:nvSpPr>
          <p:cNvPr id="7" name="Turinio vietos rezervavimo ženklas 6">
            <a:extLst>
              <a:ext uri="{FF2B5EF4-FFF2-40B4-BE49-F238E27FC236}">
                <a16:creationId xmlns:a16="http://schemas.microsoft.com/office/drawing/2014/main" id="{750B607B-344F-405A-36EC-A2D4C6CB26BF}"/>
              </a:ext>
            </a:extLst>
          </p:cNvPr>
          <p:cNvSpPr>
            <a:spLocks noGrp="1"/>
          </p:cNvSpPr>
          <p:nvPr>
            <p:ph sz="half" idx="1"/>
          </p:nvPr>
        </p:nvSpPr>
        <p:spPr>
          <a:xfrm>
            <a:off x="528320" y="873760"/>
            <a:ext cx="9428610" cy="5482593"/>
          </a:xfrm>
        </p:spPr>
        <p:txBody>
          <a:bodyPr/>
          <a:lstStyle/>
          <a:p>
            <a:pPr marL="0" indent="0" algn="just">
              <a:buNone/>
            </a:pPr>
            <a:r>
              <a:rPr lang="lt-LT" sz="1500" dirty="0">
                <a:latin typeface="Verdana" panose="020B0604030504040204" pitchFamily="34" charset="0"/>
                <a:ea typeface="Verdana" panose="020B0604030504040204" pitchFamily="34" charset="0"/>
              </a:rPr>
              <a:t>Informuojame, kad visuose TPDRIS paskelbtuose dokumentuose numatyta galimybė ištaisyti techninę klaidą. Techninė klaida dokumentuose taisoma, pasirinkus dokumentą ir „Koreguoti / taisyti“.</a:t>
            </a:r>
          </a:p>
          <a:p>
            <a:pPr marL="0" indent="0" algn="just">
              <a:buNone/>
            </a:pPr>
            <a:endParaRPr lang="lt-LT" dirty="0">
              <a:latin typeface="Verdana" panose="020B0604030504040204" pitchFamily="34" charset="0"/>
              <a:ea typeface="Verdana" panose="020B0604030504040204" pitchFamily="34" charset="0"/>
            </a:endParaRPr>
          </a:p>
          <a:p>
            <a:pPr marL="0" indent="0" algn="just">
              <a:buNone/>
            </a:pPr>
            <a:endParaRPr lang="lt-LT" dirty="0">
              <a:latin typeface="Verdana" panose="020B0604030504040204" pitchFamily="34" charset="0"/>
              <a:ea typeface="Verdana" panose="020B0604030504040204" pitchFamily="34" charset="0"/>
            </a:endParaRPr>
          </a:p>
        </p:txBody>
      </p:sp>
      <p:pic>
        <p:nvPicPr>
          <p:cNvPr id="4" name="Paveikslėlis 3">
            <a:extLst>
              <a:ext uri="{FF2B5EF4-FFF2-40B4-BE49-F238E27FC236}">
                <a16:creationId xmlns:a16="http://schemas.microsoft.com/office/drawing/2014/main" id="{BA34E5F6-D6B2-2009-C10F-25D28FAAF370}"/>
              </a:ext>
            </a:extLst>
          </p:cNvPr>
          <p:cNvPicPr>
            <a:picLocks noChangeAspect="1"/>
          </p:cNvPicPr>
          <p:nvPr/>
        </p:nvPicPr>
        <p:blipFill>
          <a:blip r:embed="rId2"/>
          <a:stretch>
            <a:fillRect/>
          </a:stretch>
        </p:blipFill>
        <p:spPr>
          <a:xfrm>
            <a:off x="528321" y="1859094"/>
            <a:ext cx="9222262" cy="4470032"/>
          </a:xfrm>
          <a:prstGeom prst="rect">
            <a:avLst/>
          </a:prstGeom>
        </p:spPr>
      </p:pic>
    </p:spTree>
    <p:extLst>
      <p:ext uri="{BB962C8B-B14F-4D97-AF65-F5344CB8AC3E}">
        <p14:creationId xmlns:p14="http://schemas.microsoft.com/office/powerpoint/2010/main" val="2123144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7203540" y="5069943"/>
            <a:ext cx="9976919" cy="615636"/>
          </a:xfrm>
        </p:spPr>
        <p:txBody>
          <a:bodyPr>
            <a:normAutofit/>
          </a:bodyPr>
          <a:lstStyle/>
          <a:p>
            <a:r>
              <a:rPr lang="lt-LT" sz="2400" dirty="0"/>
              <a:t>Ačiū už dėmesį</a:t>
            </a:r>
            <a:r>
              <a:rPr lang="en-US" sz="2400" dirty="0"/>
              <a:t>!</a:t>
            </a:r>
            <a:endParaRPr lang="lt-LT" sz="2400" dirty="0"/>
          </a:p>
        </p:txBody>
      </p:sp>
    </p:spTree>
    <p:extLst>
      <p:ext uri="{BB962C8B-B14F-4D97-AF65-F5344CB8AC3E}">
        <p14:creationId xmlns:p14="http://schemas.microsoft.com/office/powerpoint/2010/main" val="158609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6CE0-D2BA-DE72-0AEE-861F30A51AB7}"/>
              </a:ext>
            </a:extLst>
          </p:cNvPr>
          <p:cNvSpPr>
            <a:spLocks noGrp="1"/>
          </p:cNvSpPr>
          <p:nvPr>
            <p:ph type="ctrTitle"/>
          </p:nvPr>
        </p:nvSpPr>
        <p:spPr>
          <a:xfrm>
            <a:off x="992557" y="927673"/>
            <a:ext cx="10480430" cy="2387600"/>
          </a:xfrm>
        </p:spPr>
        <p:txBody>
          <a:bodyPr/>
          <a:lstStyle/>
          <a:p>
            <a:r>
              <a:rPr lang="lt-LT" dirty="0"/>
              <a:t>TPS Vartai</a:t>
            </a:r>
            <a:endParaRPr lang="en-US" dirty="0"/>
          </a:p>
        </p:txBody>
      </p:sp>
    </p:spTree>
    <p:extLst>
      <p:ext uri="{BB962C8B-B14F-4D97-AF65-F5344CB8AC3E}">
        <p14:creationId xmlns:p14="http://schemas.microsoft.com/office/powerpoint/2010/main" val="322880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A6B9-86FD-40CF-AE9F-849DDD7F5071}"/>
              </a:ext>
            </a:extLst>
          </p:cNvPr>
          <p:cNvSpPr>
            <a:spLocks noGrp="1"/>
          </p:cNvSpPr>
          <p:nvPr>
            <p:ph type="title"/>
          </p:nvPr>
        </p:nvSpPr>
        <p:spPr>
          <a:xfrm>
            <a:off x="918477" y="304604"/>
            <a:ext cx="5418715" cy="966057"/>
          </a:xfrm>
        </p:spPr>
        <p:txBody>
          <a:bodyPr>
            <a:normAutofit fontScale="90000"/>
          </a:bodyPr>
          <a:lstStyle/>
          <a:p>
            <a:r>
              <a:rPr lang="lt-LT" dirty="0"/>
              <a:t>TPS vidinis portalas: naudotojo identifikavimas</a:t>
            </a:r>
          </a:p>
        </p:txBody>
      </p:sp>
      <p:sp>
        <p:nvSpPr>
          <p:cNvPr id="3" name="Content Placeholder 2">
            <a:extLst>
              <a:ext uri="{FF2B5EF4-FFF2-40B4-BE49-F238E27FC236}">
                <a16:creationId xmlns:a16="http://schemas.microsoft.com/office/drawing/2014/main" id="{B01003E2-F021-4025-B5FC-94CE03A7A8A3}"/>
              </a:ext>
            </a:extLst>
          </p:cNvPr>
          <p:cNvSpPr>
            <a:spLocks noGrp="1"/>
          </p:cNvSpPr>
          <p:nvPr>
            <p:ph sz="half" idx="1"/>
          </p:nvPr>
        </p:nvSpPr>
        <p:spPr>
          <a:xfrm>
            <a:off x="918485" y="1520042"/>
            <a:ext cx="4726942" cy="4836309"/>
          </a:xfrm>
        </p:spPr>
        <p:txBody>
          <a:bodyPr>
            <a:normAutofit fontScale="62500" lnSpcReduction="20000"/>
          </a:bodyPr>
          <a:lstStyle/>
          <a:p>
            <a:r>
              <a:rPr lang="lt-LT" dirty="0"/>
              <a:t>TPDRIS ir TPDR naudotojai sistemoje gali būti sukuriami šiomis priemonėmis:</a:t>
            </a:r>
          </a:p>
          <a:p>
            <a:pPr lvl="1"/>
            <a:r>
              <a:rPr lang="lt-LT" dirty="0"/>
              <a:t>Importuoti anksčiau buvę TPDRIS, TPDR naudotojai (naudotojams suteikiant naujus TPS Vartų prisijungimo vardus);</a:t>
            </a:r>
          </a:p>
          <a:p>
            <a:pPr lvl="1"/>
            <a:r>
              <a:rPr lang="lt-LT" dirty="0"/>
              <a:t>Sukuriami TPS Vartų administratoriaus;</a:t>
            </a:r>
          </a:p>
          <a:p>
            <a:pPr lvl="1"/>
            <a:r>
              <a:rPr lang="lt-LT" dirty="0"/>
              <a:t>Automatiškai, kai naudotojas pirmą kartą prisijungia per el. valdžios vartus.</a:t>
            </a:r>
          </a:p>
          <a:p>
            <a:r>
              <a:rPr lang="lt-LT" dirty="0"/>
              <a:t>Norint prisijungti prie TPS Vartų (arba susijusios sistemos), spaudžiamas mygtukas „Prisijungti“.</a:t>
            </a:r>
          </a:p>
          <a:p>
            <a:r>
              <a:rPr lang="lt-LT" dirty="0"/>
              <a:t>Naudotojas prisijungti į vidinį TPS Vartų portalą gali šiais būdais:</a:t>
            </a:r>
          </a:p>
          <a:p>
            <a:pPr lvl="1"/>
            <a:r>
              <a:rPr lang="lt-LT" dirty="0"/>
              <a:t>Įvedant prisijungimo vardą ir slaptažodį (kai slaptažodis jau nustatytas);</a:t>
            </a:r>
          </a:p>
          <a:p>
            <a:pPr lvl="1"/>
            <a:r>
              <a:rPr lang="lt-LT" dirty="0"/>
              <a:t>Naudojantis el. valdžios vartais (</a:t>
            </a:r>
            <a:r>
              <a:rPr lang="lt-LT" dirty="0" err="1"/>
              <a:t>epaslaugos.lt</a:t>
            </a:r>
            <a:r>
              <a:rPr lang="lt-LT" dirty="0"/>
              <a:t>).</a:t>
            </a:r>
          </a:p>
          <a:p>
            <a:r>
              <a:rPr lang="lt-LT" dirty="0"/>
              <a:t>Identifikuotas naudotojas gali pereiti į susijusią TPS Vartų informacinę sistemą paspaudęs ant portalo antraštėje atsiradusios susijusių sistemų ikonos ir pasirenkant reikiamą sistemą.</a:t>
            </a:r>
          </a:p>
        </p:txBody>
      </p:sp>
      <p:pic>
        <p:nvPicPr>
          <p:cNvPr id="9" name="Picture 8">
            <a:extLst>
              <a:ext uri="{FF2B5EF4-FFF2-40B4-BE49-F238E27FC236}">
                <a16:creationId xmlns:a16="http://schemas.microsoft.com/office/drawing/2014/main" id="{8158C4D0-A246-4ED3-916E-9638359FCF87}"/>
              </a:ext>
            </a:extLst>
          </p:cNvPr>
          <p:cNvPicPr>
            <a:picLocks noChangeAspect="1"/>
          </p:cNvPicPr>
          <p:nvPr/>
        </p:nvPicPr>
        <p:blipFill>
          <a:blip r:embed="rId2"/>
          <a:stretch>
            <a:fillRect/>
          </a:stretch>
        </p:blipFill>
        <p:spPr>
          <a:xfrm>
            <a:off x="6546580" y="718226"/>
            <a:ext cx="4990044" cy="801819"/>
          </a:xfrm>
          <a:prstGeom prst="rect">
            <a:avLst/>
          </a:prstGeom>
        </p:spPr>
      </p:pic>
      <p:pic>
        <p:nvPicPr>
          <p:cNvPr id="12" name="Picture 11">
            <a:extLst>
              <a:ext uri="{FF2B5EF4-FFF2-40B4-BE49-F238E27FC236}">
                <a16:creationId xmlns:a16="http://schemas.microsoft.com/office/drawing/2014/main" id="{92D6DFC6-7A7B-4399-8A12-045B4411A227}"/>
              </a:ext>
            </a:extLst>
          </p:cNvPr>
          <p:cNvPicPr>
            <a:picLocks noChangeAspect="1"/>
          </p:cNvPicPr>
          <p:nvPr/>
        </p:nvPicPr>
        <p:blipFill>
          <a:blip r:embed="rId3"/>
          <a:stretch>
            <a:fillRect/>
          </a:stretch>
        </p:blipFill>
        <p:spPr>
          <a:xfrm>
            <a:off x="6403671" y="1804948"/>
            <a:ext cx="4422492" cy="2579376"/>
          </a:xfrm>
          <a:prstGeom prst="rect">
            <a:avLst/>
          </a:prstGeom>
        </p:spPr>
      </p:pic>
      <p:pic>
        <p:nvPicPr>
          <p:cNvPr id="14" name="Picture 13">
            <a:extLst>
              <a:ext uri="{FF2B5EF4-FFF2-40B4-BE49-F238E27FC236}">
                <a16:creationId xmlns:a16="http://schemas.microsoft.com/office/drawing/2014/main" id="{4ACC4264-5057-466E-96EE-4439D8D389DC}"/>
              </a:ext>
            </a:extLst>
          </p:cNvPr>
          <p:cNvPicPr>
            <a:picLocks noChangeAspect="1"/>
          </p:cNvPicPr>
          <p:nvPr/>
        </p:nvPicPr>
        <p:blipFill>
          <a:blip r:embed="rId4"/>
          <a:stretch>
            <a:fillRect/>
          </a:stretch>
        </p:blipFill>
        <p:spPr>
          <a:xfrm>
            <a:off x="5913334" y="4734937"/>
            <a:ext cx="4261474" cy="1554615"/>
          </a:xfrm>
          <a:prstGeom prst="rect">
            <a:avLst/>
          </a:prstGeom>
        </p:spPr>
      </p:pic>
    </p:spTree>
    <p:extLst>
      <p:ext uri="{BB962C8B-B14F-4D97-AF65-F5344CB8AC3E}">
        <p14:creationId xmlns:p14="http://schemas.microsoft.com/office/powerpoint/2010/main" val="251513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A6B9-86FD-40CF-AE9F-849DDD7F5071}"/>
              </a:ext>
            </a:extLst>
          </p:cNvPr>
          <p:cNvSpPr>
            <a:spLocks noGrp="1"/>
          </p:cNvSpPr>
          <p:nvPr>
            <p:ph type="title"/>
          </p:nvPr>
        </p:nvSpPr>
        <p:spPr>
          <a:xfrm>
            <a:off x="918477" y="304604"/>
            <a:ext cx="5418715" cy="966057"/>
          </a:xfrm>
        </p:spPr>
        <p:txBody>
          <a:bodyPr>
            <a:normAutofit fontScale="90000"/>
          </a:bodyPr>
          <a:lstStyle/>
          <a:p>
            <a:r>
              <a:rPr lang="lt-LT" dirty="0"/>
              <a:t>TPS vidinis portalas: naudotojo profilis</a:t>
            </a:r>
          </a:p>
        </p:txBody>
      </p:sp>
      <p:sp>
        <p:nvSpPr>
          <p:cNvPr id="3" name="Content Placeholder 2">
            <a:extLst>
              <a:ext uri="{FF2B5EF4-FFF2-40B4-BE49-F238E27FC236}">
                <a16:creationId xmlns:a16="http://schemas.microsoft.com/office/drawing/2014/main" id="{B01003E2-F021-4025-B5FC-94CE03A7A8A3}"/>
              </a:ext>
            </a:extLst>
          </p:cNvPr>
          <p:cNvSpPr>
            <a:spLocks noGrp="1"/>
          </p:cNvSpPr>
          <p:nvPr>
            <p:ph sz="half" idx="1"/>
          </p:nvPr>
        </p:nvSpPr>
        <p:spPr>
          <a:xfrm>
            <a:off x="918485" y="1520042"/>
            <a:ext cx="4726942" cy="4836309"/>
          </a:xfrm>
        </p:spPr>
        <p:txBody>
          <a:bodyPr>
            <a:normAutofit fontScale="62500" lnSpcReduction="20000"/>
          </a:bodyPr>
          <a:lstStyle/>
          <a:p>
            <a:r>
              <a:rPr lang="lt-LT" dirty="0"/>
              <a:t>TPS Vartų vidinio portalo naudotojai, gali peržiūrėti/atnaujinti savo profilio duomenis ir nustatymus:</a:t>
            </a:r>
          </a:p>
          <a:p>
            <a:pPr lvl="1"/>
            <a:r>
              <a:rPr lang="lt-LT" dirty="0"/>
              <a:t>Spaudžiant ant prisijungusio profilio duomenų - TPS Vartų portalo antraštės dalyje, kur atvaizduojami prisijungęs profilis;</a:t>
            </a:r>
          </a:p>
          <a:p>
            <a:pPr lvl="1"/>
            <a:r>
              <a:rPr lang="lt-LT" dirty="0"/>
              <a:t>Išsiskleidusiame meniu pasirenkama sritis „Profilis“:</a:t>
            </a:r>
          </a:p>
          <a:p>
            <a:pPr lvl="2"/>
            <a:r>
              <a:rPr lang="lt-LT" dirty="0"/>
              <a:t>Atvaizduojami prisijungusio naudotojo ir jo profilio duomenys;</a:t>
            </a:r>
          </a:p>
          <a:p>
            <a:pPr lvl="2"/>
            <a:r>
              <a:rPr lang="lt-LT" dirty="0"/>
              <a:t>Atvaizduojamos naudotojo turimos kvalifikacijos;</a:t>
            </a:r>
          </a:p>
          <a:p>
            <a:pPr lvl="2"/>
            <a:r>
              <a:rPr lang="lt-LT" dirty="0"/>
              <a:t>Atvaizduojamos naudotojui priskirtos sistemos rolės.</a:t>
            </a:r>
          </a:p>
          <a:p>
            <a:pPr lvl="1"/>
            <a:r>
              <a:rPr lang="lt-LT" dirty="0"/>
              <a:t>Išsiskleidusiame meniu pasirenkama sritis „Nustatymai“:</a:t>
            </a:r>
          </a:p>
          <a:p>
            <a:pPr lvl="2"/>
            <a:r>
              <a:rPr lang="lt-LT" dirty="0"/>
              <a:t>Atvaizduojami profilio parametrai;</a:t>
            </a:r>
          </a:p>
          <a:p>
            <a:pPr lvl="2"/>
            <a:r>
              <a:rPr lang="lt-LT" dirty="0"/>
              <a:t>Atvaizduojama pranešimų nustatymo matrica.</a:t>
            </a:r>
          </a:p>
          <a:p>
            <a:r>
              <a:rPr lang="lt-LT" dirty="0"/>
              <a:t>Norint keisti profilio ar profilio nustatymų duomenis mygtuko „Redaguoti“ pagalba aktyvuojamas duomenų redagavimo režimas. Atlikus pakeitimus mygtuko „Išsaugoti“ pagalba fiksuojami pakeitimai bei įjungiamas peržiūros režimas.</a:t>
            </a:r>
          </a:p>
        </p:txBody>
      </p:sp>
      <p:pic>
        <p:nvPicPr>
          <p:cNvPr id="5" name="Picture 4">
            <a:extLst>
              <a:ext uri="{FF2B5EF4-FFF2-40B4-BE49-F238E27FC236}">
                <a16:creationId xmlns:a16="http://schemas.microsoft.com/office/drawing/2014/main" id="{7398933F-A18A-43D5-9153-B6F2D6B9B6A0}"/>
              </a:ext>
            </a:extLst>
          </p:cNvPr>
          <p:cNvPicPr>
            <a:picLocks noChangeAspect="1"/>
          </p:cNvPicPr>
          <p:nvPr/>
        </p:nvPicPr>
        <p:blipFill>
          <a:blip r:embed="rId2"/>
          <a:stretch>
            <a:fillRect/>
          </a:stretch>
        </p:blipFill>
        <p:spPr>
          <a:xfrm>
            <a:off x="6748937" y="282898"/>
            <a:ext cx="4651705" cy="1975525"/>
          </a:xfrm>
          <a:prstGeom prst="rect">
            <a:avLst/>
          </a:prstGeom>
        </p:spPr>
      </p:pic>
      <p:pic>
        <p:nvPicPr>
          <p:cNvPr id="7" name="Picture 6">
            <a:extLst>
              <a:ext uri="{FF2B5EF4-FFF2-40B4-BE49-F238E27FC236}">
                <a16:creationId xmlns:a16="http://schemas.microsoft.com/office/drawing/2014/main" id="{71546146-65BA-42A9-867F-1FC14A5CDF0A}"/>
              </a:ext>
            </a:extLst>
          </p:cNvPr>
          <p:cNvPicPr>
            <a:picLocks noChangeAspect="1"/>
          </p:cNvPicPr>
          <p:nvPr/>
        </p:nvPicPr>
        <p:blipFill>
          <a:blip r:embed="rId3"/>
          <a:stretch>
            <a:fillRect/>
          </a:stretch>
        </p:blipFill>
        <p:spPr>
          <a:xfrm>
            <a:off x="6441675" y="2538549"/>
            <a:ext cx="3921404" cy="2391262"/>
          </a:xfrm>
          <a:prstGeom prst="rect">
            <a:avLst/>
          </a:prstGeom>
        </p:spPr>
      </p:pic>
    </p:spTree>
    <p:extLst>
      <p:ext uri="{BB962C8B-B14F-4D97-AF65-F5344CB8AC3E}">
        <p14:creationId xmlns:p14="http://schemas.microsoft.com/office/powerpoint/2010/main" val="252452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6CE0-D2BA-DE72-0AEE-861F30A51AB7}"/>
              </a:ext>
            </a:extLst>
          </p:cNvPr>
          <p:cNvSpPr>
            <a:spLocks noGrp="1"/>
          </p:cNvSpPr>
          <p:nvPr>
            <p:ph type="ctrTitle"/>
          </p:nvPr>
        </p:nvSpPr>
        <p:spPr>
          <a:xfrm>
            <a:off x="992557" y="927673"/>
            <a:ext cx="10480430" cy="2387600"/>
          </a:xfrm>
        </p:spPr>
        <p:txBody>
          <a:bodyPr/>
          <a:lstStyle/>
          <a:p>
            <a:r>
              <a:rPr lang="lt-LT" dirty="0"/>
              <a:t>TPDRIS</a:t>
            </a:r>
            <a:endParaRPr lang="en-US" dirty="0"/>
          </a:p>
        </p:txBody>
      </p:sp>
    </p:spTree>
    <p:extLst>
      <p:ext uri="{BB962C8B-B14F-4D97-AF65-F5344CB8AC3E}">
        <p14:creationId xmlns:p14="http://schemas.microsoft.com/office/powerpoint/2010/main" val="171231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A6B9-86FD-40CF-AE9F-849DDD7F5071}"/>
              </a:ext>
            </a:extLst>
          </p:cNvPr>
          <p:cNvSpPr>
            <a:spLocks noGrp="1"/>
          </p:cNvSpPr>
          <p:nvPr>
            <p:ph type="title"/>
          </p:nvPr>
        </p:nvSpPr>
        <p:spPr>
          <a:xfrm>
            <a:off x="918477" y="304604"/>
            <a:ext cx="5418715" cy="966057"/>
          </a:xfrm>
        </p:spPr>
        <p:txBody>
          <a:bodyPr>
            <a:normAutofit fontScale="90000"/>
          </a:bodyPr>
          <a:lstStyle/>
          <a:p>
            <a:r>
              <a:rPr lang="lt-LT" dirty="0"/>
              <a:t>TPD rengimo/keitimo procesai inicijavimas</a:t>
            </a:r>
          </a:p>
        </p:txBody>
      </p:sp>
      <p:sp>
        <p:nvSpPr>
          <p:cNvPr id="3" name="Content Placeholder 2">
            <a:extLst>
              <a:ext uri="{FF2B5EF4-FFF2-40B4-BE49-F238E27FC236}">
                <a16:creationId xmlns:a16="http://schemas.microsoft.com/office/drawing/2014/main" id="{B01003E2-F021-4025-B5FC-94CE03A7A8A3}"/>
              </a:ext>
            </a:extLst>
          </p:cNvPr>
          <p:cNvSpPr>
            <a:spLocks noGrp="1"/>
          </p:cNvSpPr>
          <p:nvPr>
            <p:ph sz="half" idx="1"/>
          </p:nvPr>
        </p:nvSpPr>
        <p:spPr>
          <a:xfrm>
            <a:off x="918485" y="1520042"/>
            <a:ext cx="4726942" cy="4836309"/>
          </a:xfrm>
        </p:spPr>
        <p:txBody>
          <a:bodyPr>
            <a:normAutofit fontScale="62500" lnSpcReduction="20000"/>
          </a:bodyPr>
          <a:lstStyle/>
          <a:p>
            <a:pPr>
              <a:lnSpc>
                <a:spcPct val="120000"/>
              </a:lnSpc>
            </a:pPr>
            <a:r>
              <a:rPr lang="lt-LT" dirty="0"/>
              <a:t>Naujo TPDRIS rengimo/keitimo proceso inicijavimas galimas šiais būdais:</a:t>
            </a:r>
          </a:p>
          <a:p>
            <a:pPr lvl="1">
              <a:lnSpc>
                <a:spcPct val="120000"/>
              </a:lnSpc>
            </a:pPr>
            <a:r>
              <a:rPr lang="lt-LT" dirty="0"/>
              <a:t>Iš TPS Vartų paslaugų katalogo inicijuojant paslaugos „Teritorijų planavimo dokumentų (toliau – TPD) parengimo ir tvirtinimo paslauga“ užsakymą;</a:t>
            </a:r>
          </a:p>
          <a:p>
            <a:pPr lvl="1">
              <a:lnSpc>
                <a:spcPct val="120000"/>
              </a:lnSpc>
            </a:pPr>
            <a:r>
              <a:rPr lang="lt-LT" dirty="0"/>
              <a:t>Perėjus į TPS Vartų susijusią sistemą TPDRIS ir pasirenkant sritį „Pradėti TPD rengimą/keitimą“.</a:t>
            </a:r>
          </a:p>
          <a:p>
            <a:pPr>
              <a:lnSpc>
                <a:spcPct val="120000"/>
              </a:lnSpc>
            </a:pPr>
            <a:r>
              <a:rPr lang="lt-LT" dirty="0"/>
              <a:t>Galimų TP procesų sąraše pasirinkus norimą pradėti procesą, pateikiamas informacinis pranešimas, kurį patvirtinus mygtuku „Taip“ atsiveria procesą inicijuojančio dokumento forma.</a:t>
            </a:r>
          </a:p>
          <a:p>
            <a:pPr>
              <a:lnSpc>
                <a:spcPct val="120000"/>
              </a:lnSpc>
            </a:pPr>
            <a:r>
              <a:rPr lang="lt-LT" dirty="0"/>
              <a:t>Užpildomas procesą inicijuojantis dokumentas.</a:t>
            </a:r>
          </a:p>
          <a:p>
            <a:pPr>
              <a:lnSpc>
                <a:spcPct val="120000"/>
              </a:lnSpc>
            </a:pPr>
            <a:r>
              <a:rPr lang="lt-LT" dirty="0"/>
              <a:t>Dokumentas pateikiamas.</a:t>
            </a:r>
          </a:p>
        </p:txBody>
      </p:sp>
      <p:pic>
        <p:nvPicPr>
          <p:cNvPr id="6" name="Picture 5">
            <a:extLst>
              <a:ext uri="{FF2B5EF4-FFF2-40B4-BE49-F238E27FC236}">
                <a16:creationId xmlns:a16="http://schemas.microsoft.com/office/drawing/2014/main" id="{DD5BA1EF-3780-4C35-8B9B-2EB26F30439F}"/>
              </a:ext>
            </a:extLst>
          </p:cNvPr>
          <p:cNvPicPr>
            <a:picLocks noChangeAspect="1"/>
          </p:cNvPicPr>
          <p:nvPr/>
        </p:nvPicPr>
        <p:blipFill>
          <a:blip r:embed="rId2"/>
          <a:stretch>
            <a:fillRect/>
          </a:stretch>
        </p:blipFill>
        <p:spPr>
          <a:xfrm>
            <a:off x="7776309" y="462221"/>
            <a:ext cx="3307365" cy="1802286"/>
          </a:xfrm>
          <a:prstGeom prst="rect">
            <a:avLst/>
          </a:prstGeom>
        </p:spPr>
      </p:pic>
      <p:pic>
        <p:nvPicPr>
          <p:cNvPr id="7" name="Picture 6">
            <a:extLst>
              <a:ext uri="{FF2B5EF4-FFF2-40B4-BE49-F238E27FC236}">
                <a16:creationId xmlns:a16="http://schemas.microsoft.com/office/drawing/2014/main" id="{8CF9072B-F1D3-4017-914D-C0DDC85574F7}"/>
              </a:ext>
            </a:extLst>
          </p:cNvPr>
          <p:cNvPicPr>
            <a:picLocks noChangeAspect="1"/>
          </p:cNvPicPr>
          <p:nvPr/>
        </p:nvPicPr>
        <p:blipFill>
          <a:blip r:embed="rId3"/>
          <a:stretch>
            <a:fillRect/>
          </a:stretch>
        </p:blipFill>
        <p:spPr>
          <a:xfrm>
            <a:off x="7084545" y="2264508"/>
            <a:ext cx="3698892" cy="1802286"/>
          </a:xfrm>
          <a:prstGeom prst="rect">
            <a:avLst/>
          </a:prstGeom>
        </p:spPr>
      </p:pic>
      <p:pic>
        <p:nvPicPr>
          <p:cNvPr id="8" name="Picture 7">
            <a:extLst>
              <a:ext uri="{FF2B5EF4-FFF2-40B4-BE49-F238E27FC236}">
                <a16:creationId xmlns:a16="http://schemas.microsoft.com/office/drawing/2014/main" id="{7ED8298A-E785-4A41-ACB5-C702E3247F2F}"/>
              </a:ext>
            </a:extLst>
          </p:cNvPr>
          <p:cNvPicPr>
            <a:picLocks noChangeAspect="1"/>
          </p:cNvPicPr>
          <p:nvPr/>
        </p:nvPicPr>
        <p:blipFill>
          <a:blip r:embed="rId4"/>
          <a:stretch>
            <a:fillRect/>
          </a:stretch>
        </p:blipFill>
        <p:spPr>
          <a:xfrm>
            <a:off x="8055251" y="2894639"/>
            <a:ext cx="1757483" cy="762116"/>
          </a:xfrm>
          <a:prstGeom prst="rect">
            <a:avLst/>
          </a:prstGeom>
        </p:spPr>
      </p:pic>
      <p:pic>
        <p:nvPicPr>
          <p:cNvPr id="10" name="Picture 9">
            <a:extLst>
              <a:ext uri="{FF2B5EF4-FFF2-40B4-BE49-F238E27FC236}">
                <a16:creationId xmlns:a16="http://schemas.microsoft.com/office/drawing/2014/main" id="{C1D097FB-7233-44D3-A99B-21473ED2E702}"/>
              </a:ext>
            </a:extLst>
          </p:cNvPr>
          <p:cNvPicPr>
            <a:picLocks noChangeAspect="1"/>
          </p:cNvPicPr>
          <p:nvPr/>
        </p:nvPicPr>
        <p:blipFill>
          <a:blip r:embed="rId5"/>
          <a:stretch>
            <a:fillRect/>
          </a:stretch>
        </p:blipFill>
        <p:spPr>
          <a:xfrm>
            <a:off x="6096001" y="4261886"/>
            <a:ext cx="4273524" cy="2341012"/>
          </a:xfrm>
          <a:prstGeom prst="rect">
            <a:avLst/>
          </a:prstGeom>
        </p:spPr>
      </p:pic>
    </p:spTree>
    <p:extLst>
      <p:ext uri="{BB962C8B-B14F-4D97-AF65-F5344CB8AC3E}">
        <p14:creationId xmlns:p14="http://schemas.microsoft.com/office/powerpoint/2010/main" val="256073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A6B9-86FD-40CF-AE9F-849DDD7F5071}"/>
              </a:ext>
            </a:extLst>
          </p:cNvPr>
          <p:cNvSpPr>
            <a:spLocks noGrp="1"/>
          </p:cNvSpPr>
          <p:nvPr>
            <p:ph type="title"/>
          </p:nvPr>
        </p:nvSpPr>
        <p:spPr>
          <a:xfrm>
            <a:off x="918477" y="304604"/>
            <a:ext cx="5418715" cy="966057"/>
          </a:xfrm>
        </p:spPr>
        <p:txBody>
          <a:bodyPr>
            <a:normAutofit/>
          </a:bodyPr>
          <a:lstStyle/>
          <a:p>
            <a:r>
              <a:rPr lang="lt-LT" dirty="0"/>
              <a:t>TPD koregavimas</a:t>
            </a:r>
          </a:p>
        </p:txBody>
      </p:sp>
      <p:sp>
        <p:nvSpPr>
          <p:cNvPr id="3" name="Content Placeholder 2">
            <a:extLst>
              <a:ext uri="{FF2B5EF4-FFF2-40B4-BE49-F238E27FC236}">
                <a16:creationId xmlns:a16="http://schemas.microsoft.com/office/drawing/2014/main" id="{B01003E2-F021-4025-B5FC-94CE03A7A8A3}"/>
              </a:ext>
            </a:extLst>
          </p:cNvPr>
          <p:cNvSpPr>
            <a:spLocks noGrp="1"/>
          </p:cNvSpPr>
          <p:nvPr>
            <p:ph sz="half" idx="1"/>
          </p:nvPr>
        </p:nvSpPr>
        <p:spPr>
          <a:xfrm>
            <a:off x="918485" y="1520042"/>
            <a:ext cx="4726942" cy="4836309"/>
          </a:xfrm>
        </p:spPr>
        <p:txBody>
          <a:bodyPr>
            <a:normAutofit fontScale="70000" lnSpcReduction="20000"/>
          </a:bodyPr>
          <a:lstStyle/>
          <a:p>
            <a:pPr>
              <a:lnSpc>
                <a:spcPct val="120000"/>
              </a:lnSpc>
            </a:pPr>
            <a:r>
              <a:rPr lang="lt-LT" dirty="0"/>
              <a:t>TPDR esančio TPD koregavimo proceso inicijavimas:</a:t>
            </a:r>
          </a:p>
          <a:p>
            <a:pPr lvl="1">
              <a:lnSpc>
                <a:spcPct val="120000"/>
              </a:lnSpc>
            </a:pPr>
            <a:r>
              <a:rPr lang="lt-LT" dirty="0"/>
              <a:t>Prisijungti prie TPS Vartų;</a:t>
            </a:r>
          </a:p>
          <a:p>
            <a:pPr lvl="1">
              <a:lnSpc>
                <a:spcPct val="120000"/>
              </a:lnSpc>
            </a:pPr>
            <a:r>
              <a:rPr lang="lt-LT" dirty="0"/>
              <a:t>Pereiti į susijusią sistemą TPDRIS;</a:t>
            </a:r>
          </a:p>
          <a:p>
            <a:pPr lvl="1">
              <a:lnSpc>
                <a:spcPct val="120000"/>
              </a:lnSpc>
            </a:pPr>
            <a:r>
              <a:rPr lang="lt-LT" dirty="0"/>
              <a:t>Pasirinkti sritį „Pradėti TPD koregavimą“;</a:t>
            </a:r>
          </a:p>
          <a:p>
            <a:pPr lvl="1">
              <a:lnSpc>
                <a:spcPct val="120000"/>
              </a:lnSpc>
            </a:pPr>
            <a:r>
              <a:rPr lang="lt-LT" dirty="0"/>
              <a:t>Atsivėrusiame TPD sąraše paieškos ir filtrų pagalba surandamas TPD, kuriam reikia inicijuoti koregavimą.</a:t>
            </a:r>
          </a:p>
          <a:p>
            <a:pPr>
              <a:lnSpc>
                <a:spcPct val="120000"/>
              </a:lnSpc>
            </a:pPr>
            <a:r>
              <a:rPr lang="lt-LT" dirty="0"/>
              <a:t>TPDRIS galima vykdyti šiuos TPD koregavimo procesus:</a:t>
            </a:r>
          </a:p>
          <a:p>
            <a:pPr lvl="1">
              <a:lnSpc>
                <a:spcPct val="120000"/>
              </a:lnSpc>
            </a:pPr>
            <a:r>
              <a:rPr lang="lt-LT" dirty="0"/>
              <a:t>Paprastasis koregavimas;</a:t>
            </a:r>
          </a:p>
          <a:p>
            <a:pPr lvl="1">
              <a:lnSpc>
                <a:spcPct val="120000"/>
              </a:lnSpc>
            </a:pPr>
            <a:r>
              <a:rPr lang="lt-LT" dirty="0"/>
              <a:t>TPD koregavimas supaprastinta tvarka pagal TPĮ 28 str. 9 p.;</a:t>
            </a:r>
          </a:p>
          <a:p>
            <a:pPr lvl="1">
              <a:lnSpc>
                <a:spcPct val="120000"/>
              </a:lnSpc>
            </a:pPr>
            <a:r>
              <a:rPr lang="lt-LT" dirty="0"/>
              <a:t>Techninės klaidos taisymas.</a:t>
            </a:r>
          </a:p>
          <a:p>
            <a:endParaRPr lang="lt-LT" dirty="0"/>
          </a:p>
        </p:txBody>
      </p:sp>
      <p:pic>
        <p:nvPicPr>
          <p:cNvPr id="5" name="Picture 4">
            <a:extLst>
              <a:ext uri="{FF2B5EF4-FFF2-40B4-BE49-F238E27FC236}">
                <a16:creationId xmlns:a16="http://schemas.microsoft.com/office/drawing/2014/main" id="{8D8A9C6D-8524-4598-A7ED-4612DC87EC3F}"/>
              </a:ext>
            </a:extLst>
          </p:cNvPr>
          <p:cNvPicPr>
            <a:picLocks noChangeAspect="1"/>
          </p:cNvPicPr>
          <p:nvPr/>
        </p:nvPicPr>
        <p:blipFill>
          <a:blip r:embed="rId2"/>
          <a:stretch>
            <a:fillRect/>
          </a:stretch>
        </p:blipFill>
        <p:spPr>
          <a:xfrm>
            <a:off x="5916245" y="498876"/>
            <a:ext cx="4517529" cy="2042338"/>
          </a:xfrm>
          <a:prstGeom prst="rect">
            <a:avLst/>
          </a:prstGeom>
        </p:spPr>
      </p:pic>
      <p:pic>
        <p:nvPicPr>
          <p:cNvPr id="7" name="Picture 6">
            <a:extLst>
              <a:ext uri="{FF2B5EF4-FFF2-40B4-BE49-F238E27FC236}">
                <a16:creationId xmlns:a16="http://schemas.microsoft.com/office/drawing/2014/main" id="{00CBCE9A-FB13-4693-AEE3-66B71D29DAFE}"/>
              </a:ext>
            </a:extLst>
          </p:cNvPr>
          <p:cNvPicPr>
            <a:picLocks noChangeAspect="1"/>
          </p:cNvPicPr>
          <p:nvPr/>
        </p:nvPicPr>
        <p:blipFill>
          <a:blip r:embed="rId3"/>
          <a:stretch>
            <a:fillRect/>
          </a:stretch>
        </p:blipFill>
        <p:spPr>
          <a:xfrm>
            <a:off x="5916246" y="2735483"/>
            <a:ext cx="4698960" cy="1904299"/>
          </a:xfrm>
          <a:prstGeom prst="rect">
            <a:avLst/>
          </a:prstGeom>
        </p:spPr>
      </p:pic>
      <p:pic>
        <p:nvPicPr>
          <p:cNvPr id="8" name="Picture 7">
            <a:extLst>
              <a:ext uri="{FF2B5EF4-FFF2-40B4-BE49-F238E27FC236}">
                <a16:creationId xmlns:a16="http://schemas.microsoft.com/office/drawing/2014/main" id="{9DB2F43A-2DA8-462A-91B3-9BDF1036A6A2}"/>
              </a:ext>
            </a:extLst>
          </p:cNvPr>
          <p:cNvPicPr>
            <a:picLocks noChangeAspect="1"/>
          </p:cNvPicPr>
          <p:nvPr/>
        </p:nvPicPr>
        <p:blipFill>
          <a:blip r:embed="rId4"/>
          <a:stretch>
            <a:fillRect/>
          </a:stretch>
        </p:blipFill>
        <p:spPr>
          <a:xfrm>
            <a:off x="5645428" y="4732600"/>
            <a:ext cx="4856967" cy="2003008"/>
          </a:xfrm>
          <a:prstGeom prst="rect">
            <a:avLst/>
          </a:prstGeom>
        </p:spPr>
      </p:pic>
    </p:spTree>
    <p:extLst>
      <p:ext uri="{BB962C8B-B14F-4D97-AF65-F5344CB8AC3E}">
        <p14:creationId xmlns:p14="http://schemas.microsoft.com/office/powerpoint/2010/main" val="284556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A6B9-86FD-40CF-AE9F-849DDD7F5071}"/>
              </a:ext>
            </a:extLst>
          </p:cNvPr>
          <p:cNvSpPr>
            <a:spLocks noGrp="1"/>
          </p:cNvSpPr>
          <p:nvPr>
            <p:ph type="title"/>
          </p:nvPr>
        </p:nvSpPr>
        <p:spPr>
          <a:xfrm>
            <a:off x="918476" y="304604"/>
            <a:ext cx="5654263" cy="966057"/>
          </a:xfrm>
        </p:spPr>
        <p:txBody>
          <a:bodyPr>
            <a:normAutofit fontScale="90000"/>
          </a:bodyPr>
          <a:lstStyle/>
          <a:p>
            <a:r>
              <a:rPr lang="lt-LT" dirty="0"/>
              <a:t>TPD rengimo/keitimo/koregavimo proceso vykdymas</a:t>
            </a:r>
          </a:p>
        </p:txBody>
      </p:sp>
      <p:sp>
        <p:nvSpPr>
          <p:cNvPr id="3" name="Content Placeholder 2">
            <a:extLst>
              <a:ext uri="{FF2B5EF4-FFF2-40B4-BE49-F238E27FC236}">
                <a16:creationId xmlns:a16="http://schemas.microsoft.com/office/drawing/2014/main" id="{B01003E2-F021-4025-B5FC-94CE03A7A8A3}"/>
              </a:ext>
            </a:extLst>
          </p:cNvPr>
          <p:cNvSpPr>
            <a:spLocks noGrp="1"/>
          </p:cNvSpPr>
          <p:nvPr>
            <p:ph sz="half" idx="1"/>
          </p:nvPr>
        </p:nvSpPr>
        <p:spPr>
          <a:xfrm>
            <a:off x="918485" y="1520042"/>
            <a:ext cx="4726942" cy="4836309"/>
          </a:xfrm>
        </p:spPr>
        <p:txBody>
          <a:bodyPr>
            <a:normAutofit fontScale="77500" lnSpcReduction="20000"/>
          </a:bodyPr>
          <a:lstStyle/>
          <a:p>
            <a:pPr>
              <a:lnSpc>
                <a:spcPct val="110000"/>
              </a:lnSpc>
            </a:pPr>
            <a:r>
              <a:rPr lang="lt-LT" dirty="0"/>
              <a:t>Inicijavus TP procesą (pateikus inicijuojantį dokumentą), TPDRIS suteikia rengiamo proceso numerį.</a:t>
            </a:r>
          </a:p>
          <a:p>
            <a:pPr>
              <a:lnSpc>
                <a:spcPct val="110000"/>
              </a:lnSpc>
            </a:pPr>
            <a:r>
              <a:rPr lang="lt-LT" dirty="0"/>
              <a:t>Tolimesni proceso žingsniai priklauso nuo vykdomo proceso. Įkeliant procesinius dokumentus (naujas dokumentas ar atsakymas į pateiktą prašymą), TPDRIS aktyvuoja atitinkamus procesinius žingsnius vykdomo proceso dalyviams.</a:t>
            </a:r>
          </a:p>
          <a:p>
            <a:pPr>
              <a:lnSpc>
                <a:spcPct val="110000"/>
              </a:lnSpc>
            </a:pPr>
            <a:r>
              <a:rPr lang="lt-LT" dirty="0"/>
              <a:t>Galimų procesinių žingsnių sąrašas pasiekiamas proceso kortelėje paspaudus mygtuką „Sukurti/įkelti dokumentą“.</a:t>
            </a:r>
          </a:p>
          <a:p>
            <a:pPr lvl="1">
              <a:lnSpc>
                <a:spcPct val="110000"/>
              </a:lnSpc>
            </a:pPr>
            <a:endParaRPr lang="lt-LT" dirty="0"/>
          </a:p>
        </p:txBody>
      </p:sp>
      <p:pic>
        <p:nvPicPr>
          <p:cNvPr id="11" name="Picture 10">
            <a:extLst>
              <a:ext uri="{FF2B5EF4-FFF2-40B4-BE49-F238E27FC236}">
                <a16:creationId xmlns:a16="http://schemas.microsoft.com/office/drawing/2014/main" id="{2B01D370-0AE0-465C-8EBF-7EEBC4852B42}"/>
              </a:ext>
            </a:extLst>
          </p:cNvPr>
          <p:cNvPicPr>
            <a:picLocks noChangeAspect="1"/>
          </p:cNvPicPr>
          <p:nvPr/>
        </p:nvPicPr>
        <p:blipFill>
          <a:blip r:embed="rId2"/>
          <a:stretch>
            <a:fillRect/>
          </a:stretch>
        </p:blipFill>
        <p:spPr>
          <a:xfrm>
            <a:off x="7165355" y="445685"/>
            <a:ext cx="4582036" cy="2148718"/>
          </a:xfrm>
          <a:prstGeom prst="rect">
            <a:avLst/>
          </a:prstGeom>
        </p:spPr>
      </p:pic>
      <p:pic>
        <p:nvPicPr>
          <p:cNvPr id="4" name="Picture 3">
            <a:extLst>
              <a:ext uri="{FF2B5EF4-FFF2-40B4-BE49-F238E27FC236}">
                <a16:creationId xmlns:a16="http://schemas.microsoft.com/office/drawing/2014/main" id="{FABD0789-DA10-4515-B433-DFB1C307AFCF}"/>
              </a:ext>
            </a:extLst>
          </p:cNvPr>
          <p:cNvPicPr>
            <a:picLocks noChangeAspect="1"/>
          </p:cNvPicPr>
          <p:nvPr/>
        </p:nvPicPr>
        <p:blipFill>
          <a:blip r:embed="rId3"/>
          <a:stretch>
            <a:fillRect/>
          </a:stretch>
        </p:blipFill>
        <p:spPr>
          <a:xfrm>
            <a:off x="6473591" y="2594404"/>
            <a:ext cx="4678126" cy="2241945"/>
          </a:xfrm>
          <a:prstGeom prst="rect">
            <a:avLst/>
          </a:prstGeom>
        </p:spPr>
      </p:pic>
    </p:spTree>
    <p:extLst>
      <p:ext uri="{BB962C8B-B14F-4D97-AF65-F5344CB8AC3E}">
        <p14:creationId xmlns:p14="http://schemas.microsoft.com/office/powerpoint/2010/main" val="2050330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IT prezentacijos sablonas.potx" id="{0BEB5CD6-3F9B-4DA1-97C5-BF631550BBD3}" vid="{FE4F9DB2-1B6C-4359-A84C-3656742E83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ProIT prezentacijos sablonas</Template>
  <TotalTime>17086</TotalTime>
  <Words>2337</Words>
  <Application>Microsoft Office PowerPoint</Application>
  <PresentationFormat>Plačiaekranė</PresentationFormat>
  <Paragraphs>164</Paragraphs>
  <Slides>29</Slides>
  <Notes>6</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29</vt:i4>
      </vt:variant>
    </vt:vector>
  </HeadingPairs>
  <TitlesOfParts>
    <vt:vector size="35" baseType="lpstr">
      <vt:lpstr>Arial</vt:lpstr>
      <vt:lpstr>Calibri</vt:lpstr>
      <vt:lpstr>Calibri Light</vt:lpstr>
      <vt:lpstr>Courier New</vt:lpstr>
      <vt:lpstr>Verdana</vt:lpstr>
      <vt:lpstr>Office Theme</vt:lpstr>
      <vt:lpstr>Modernizuota TPDRIS ir TPDR</vt:lpstr>
      <vt:lpstr>Turinys</vt:lpstr>
      <vt:lpstr>TPS Vartai</vt:lpstr>
      <vt:lpstr>TPS vidinis portalas: naudotojo identifikavimas</vt:lpstr>
      <vt:lpstr>TPS vidinis portalas: naudotojo profilis</vt:lpstr>
      <vt:lpstr>TPDRIS</vt:lpstr>
      <vt:lpstr>TPD rengimo/keitimo procesai inicijavimas</vt:lpstr>
      <vt:lpstr>TPD koregavimas</vt:lpstr>
      <vt:lpstr>TPD rengimo/keitimo/koregavimo proceso vykdymas</vt:lpstr>
      <vt:lpstr>Darbas su proceso dokumentu (nepateiktu)</vt:lpstr>
      <vt:lpstr>Darbas su proceso dokumentu (pateiktu)</vt:lpstr>
      <vt:lpstr>TPDRIS proceso automatinis registravimas</vt:lpstr>
      <vt:lpstr>TPD registravimo el. paslauga</vt:lpstr>
      <vt:lpstr>TPDR</vt:lpstr>
      <vt:lpstr>Naujų ir keičiančių TPD registravimas per TPDR naudotojų sąsają</vt:lpstr>
      <vt:lpstr>Koreguojančių TPD registravimas per TPDR naudotojų sąsają</vt:lpstr>
      <vt:lpstr>Registruotų TPD tvarkymas (versijavimas)</vt:lpstr>
      <vt:lpstr>Klausimų aptarimas</vt:lpstr>
      <vt:lpstr>Dėl TPĮ 25 str. 7 dalies TPDRIS</vt:lpstr>
      <vt:lpstr>Dėl TPĮ 37 str. 3 dalies TPDRIS</vt:lpstr>
      <vt:lpstr>Dėl TPD korektūrų pagal TPĮ 28 str. 9 dalį</vt:lpstr>
      <vt:lpstr>Dėl TPD korektūrų pagal TPĮ 28 str. 9 dalį</vt:lpstr>
      <vt:lpstr>TPD korektūrų pagal TPĮ 28 str. 9 dalį schema</vt:lpstr>
      <vt:lpstr>TPD erdvinių duomenų DWG ir SHP formatų bylų pavyzdžiai  https://www.planuojustatau.lt/planuoju_duk </vt:lpstr>
      <vt:lpstr>Dėl kaimo plėtros žemėtvarkos projektų rengimo</vt:lpstr>
      <vt:lpstr>Dėl galimybės TPDRIS naikinti administracinius sprendimus</vt:lpstr>
      <vt:lpstr>Dėl galimybės TPDRIS naikinti administracinius sprendimus</vt:lpstr>
      <vt:lpstr>Dėl galimybės TPDRIS taisyti techninę klaidą dokumentuose.</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UAB „PROIT“</dc:title>
  <dc:creator>vytautas.venckus@proit.lt</dc:creator>
  <cp:lastModifiedBy>Jurgita Augustinavičienė</cp:lastModifiedBy>
  <cp:revision>174</cp:revision>
  <cp:lastPrinted>2019-06-18T06:25:13Z</cp:lastPrinted>
  <dcterms:created xsi:type="dcterms:W3CDTF">2017-02-01T08:45:44Z</dcterms:created>
  <dcterms:modified xsi:type="dcterms:W3CDTF">2024-09-06T05:58:48Z</dcterms:modified>
</cp:coreProperties>
</file>