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413" r:id="rId3"/>
    <p:sldId id="415" r:id="rId4"/>
    <p:sldId id="416" r:id="rId5"/>
    <p:sldId id="417" r:id="rId6"/>
    <p:sldId id="418" r:id="rId7"/>
    <p:sldId id="419" r:id="rId8"/>
    <p:sldId id="420" r:id="rId9"/>
    <p:sldId id="422" r:id="rId10"/>
  </p:sldIdLst>
  <p:sldSz cx="12192000" cy="6858000"/>
  <p:notesSz cx="6797675" cy="9926638"/>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ED6"/>
    <a:srgbClr val="37CBFF"/>
    <a:srgbClr val="5C85AA"/>
    <a:srgbClr val="F3F6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CA3B2E-3373-4F34-9333-EDF9B4390916}" v="2" dt="2024-09-26T08:21:17.0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40" autoAdjust="0"/>
    <p:restoredTop sz="95745" autoAdjust="0"/>
  </p:normalViewPr>
  <p:slideViewPr>
    <p:cSldViewPr snapToGrid="0">
      <p:cViewPr varScale="1">
        <p:scale>
          <a:sx n="89" d="100"/>
          <a:sy n="89" d="100"/>
        </p:scale>
        <p:origin x="53" y="77"/>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rgita Augustinavičienė" userId="8019793c-63c5-412c-80b0-41f70567b7be" providerId="ADAL" clId="{F2CA3B2E-3373-4F34-9333-EDF9B4390916}"/>
    <pc:docChg chg="addSld modSld">
      <pc:chgData name="Jurgita Augustinavičienė" userId="8019793c-63c5-412c-80b0-41f70567b7be" providerId="ADAL" clId="{F2CA3B2E-3373-4F34-9333-EDF9B4390916}" dt="2024-09-26T08:21:17.023" v="1"/>
      <pc:docMkLst>
        <pc:docMk/>
      </pc:docMkLst>
      <pc:sldChg chg="add">
        <pc:chgData name="Jurgita Augustinavičienė" userId="8019793c-63c5-412c-80b0-41f70567b7be" providerId="ADAL" clId="{F2CA3B2E-3373-4F34-9333-EDF9B4390916}" dt="2024-09-26T08:19:59.121" v="0"/>
        <pc:sldMkLst>
          <pc:docMk/>
          <pc:sldMk cId="122705261" sldId="420"/>
        </pc:sldMkLst>
      </pc:sldChg>
      <pc:sldChg chg="add">
        <pc:chgData name="Jurgita Augustinavičienė" userId="8019793c-63c5-412c-80b0-41f70567b7be" providerId="ADAL" clId="{F2CA3B2E-3373-4F34-9333-EDF9B4390916}" dt="2024-09-26T08:21:17.023" v="1"/>
        <pc:sldMkLst>
          <pc:docMk/>
          <pc:sldMk cId="1586099048" sldId="42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1BF0C4F-1A56-4241-A387-468692EE2ECA}" type="datetimeFigureOut">
              <a:rPr lang="lt-LT" smtClean="0"/>
              <a:t>2024-09-26</a:t>
            </a:fld>
            <a:endParaRPr lang="lt-LT"/>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lt-LT"/>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lt-LT"/>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F14028C-1436-44D4-9689-1E4556360E9A}" type="slidenum">
              <a:rPr lang="lt-LT" smtClean="0"/>
              <a:t>‹#›</a:t>
            </a:fld>
            <a:endParaRPr lang="lt-LT"/>
          </a:p>
        </p:txBody>
      </p:sp>
    </p:spTree>
    <p:extLst>
      <p:ext uri="{BB962C8B-B14F-4D97-AF65-F5344CB8AC3E}">
        <p14:creationId xmlns:p14="http://schemas.microsoft.com/office/powerpoint/2010/main" val="94474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14028C-1436-44D4-9689-1E4556360E9A}" type="slidenum">
              <a:rPr kumimoji="0" lang="lt-L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lt-L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28216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inis lapas">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stretch>
            <a:fillRect/>
          </a:stretch>
        </p:blipFill>
        <p:spPr>
          <a:xfrm>
            <a:off x="250126" y="127250"/>
            <a:ext cx="11731668" cy="6626046"/>
          </a:xfrm>
          <a:prstGeom prst="rect">
            <a:avLst/>
          </a:prstGeom>
        </p:spPr>
      </p:pic>
      <p:sp>
        <p:nvSpPr>
          <p:cNvPr id="1264" name="Title 1"/>
          <p:cNvSpPr>
            <a:spLocks noGrp="1"/>
          </p:cNvSpPr>
          <p:nvPr>
            <p:ph type="ctrTitle" hasCustomPrompt="1"/>
          </p:nvPr>
        </p:nvSpPr>
        <p:spPr>
          <a:xfrm>
            <a:off x="2041785" y="927672"/>
            <a:ext cx="8382079" cy="2387600"/>
          </a:xfrm>
        </p:spPr>
        <p:txBody>
          <a:bodyPr anchor="b">
            <a:normAutofit/>
          </a:bodyPr>
          <a:lstStyle>
            <a:lvl1pPr algn="ctr">
              <a:defRPr sz="3600">
                <a:solidFill>
                  <a:srgbClr val="009ED6"/>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endParaRPr lang="lt-LT" dirty="0"/>
          </a:p>
        </p:txBody>
      </p:sp>
      <p:sp>
        <p:nvSpPr>
          <p:cNvPr id="1265" name="Subtitle 2"/>
          <p:cNvSpPr>
            <a:spLocks noGrp="1"/>
          </p:cNvSpPr>
          <p:nvPr>
            <p:ph type="subTitle" idx="1"/>
          </p:nvPr>
        </p:nvSpPr>
        <p:spPr>
          <a:xfrm>
            <a:off x="2041785" y="3583585"/>
            <a:ext cx="8382079" cy="1655762"/>
          </a:xfrm>
          <a:prstGeom prst="rect">
            <a:avLst/>
          </a:prstGeom>
        </p:spPr>
        <p:txBody>
          <a:bodyPr/>
          <a:lstStyle>
            <a:lvl1pPr marL="0" indent="0" algn="ctr">
              <a:buNone/>
              <a:defRPr sz="240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t-LT" dirty="0"/>
          </a:p>
        </p:txBody>
      </p:sp>
      <p:sp>
        <p:nvSpPr>
          <p:cNvPr id="1266" name="Hexagon 1265"/>
          <p:cNvSpPr>
            <a:spLocks noChangeAspect="1"/>
          </p:cNvSpPr>
          <p:nvPr userDrawn="1"/>
        </p:nvSpPr>
        <p:spPr>
          <a:xfrm rot="5400000">
            <a:off x="411931" y="4466998"/>
            <a:ext cx="1917257" cy="1677600"/>
          </a:xfrm>
          <a:prstGeom prst="hexagon">
            <a:avLst>
              <a:gd name="adj" fmla="val 29199"/>
              <a:gd name="vf" fmla="val 115470"/>
            </a:avLst>
          </a:prstGeom>
          <a:solidFill>
            <a:schemeClr val="bg1"/>
          </a:solid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lt-LT" sz="1800">
              <a:solidFill>
                <a:srgbClr val="F3F6F9"/>
              </a:solidFill>
            </a:endParaRPr>
          </a:p>
        </p:txBody>
      </p:sp>
      <p:sp>
        <p:nvSpPr>
          <p:cNvPr id="480" name="Hexagon 479"/>
          <p:cNvSpPr>
            <a:spLocks noChangeAspect="1"/>
          </p:cNvSpPr>
          <p:nvPr userDrawn="1"/>
        </p:nvSpPr>
        <p:spPr>
          <a:xfrm rot="5400000">
            <a:off x="9898833" y="3486084"/>
            <a:ext cx="1917257" cy="1677600"/>
          </a:xfrm>
          <a:prstGeom prst="hexagon">
            <a:avLst>
              <a:gd name="adj" fmla="val 29199"/>
              <a:gd name="vf" fmla="val 115470"/>
            </a:avLst>
          </a:prstGeom>
          <a:no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lt-LT" sz="1800">
              <a:solidFill>
                <a:srgbClr val="F3F6F9"/>
              </a:solidFill>
            </a:endParaRPr>
          </a:p>
        </p:txBody>
      </p:sp>
      <p:sp>
        <p:nvSpPr>
          <p:cNvPr id="481" name="Hexagon 480"/>
          <p:cNvSpPr>
            <a:spLocks noChangeAspect="1"/>
          </p:cNvSpPr>
          <p:nvPr userDrawn="1"/>
        </p:nvSpPr>
        <p:spPr>
          <a:xfrm rot="5400000">
            <a:off x="7669983" y="259509"/>
            <a:ext cx="1917257" cy="1677600"/>
          </a:xfrm>
          <a:prstGeom prst="hexagon">
            <a:avLst>
              <a:gd name="adj" fmla="val 29199"/>
              <a:gd name="vf" fmla="val 115470"/>
            </a:avLst>
          </a:prstGeom>
          <a:no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lt-LT" sz="1800">
              <a:solidFill>
                <a:srgbClr val="F3F6F9"/>
              </a:solidFill>
            </a:endParaRPr>
          </a:p>
        </p:txBody>
      </p:sp>
      <p:pic>
        <p:nvPicPr>
          <p:cNvPr id="2" name="Picture 1">
            <a:extLst>
              <a:ext uri="{FF2B5EF4-FFF2-40B4-BE49-F238E27FC236}">
                <a16:creationId xmlns:a16="http://schemas.microsoft.com/office/drawing/2014/main" id="{287F9E5F-E4FB-D460-0620-FD497D82EF1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9272" y="5494878"/>
            <a:ext cx="1363628" cy="274249"/>
          </a:xfrm>
          <a:prstGeom prst="rect">
            <a:avLst/>
          </a:prstGeom>
        </p:spPr>
      </p:pic>
      <p:pic>
        <p:nvPicPr>
          <p:cNvPr id="5" name="Picture 4">
            <a:extLst>
              <a:ext uri="{FF2B5EF4-FFF2-40B4-BE49-F238E27FC236}">
                <a16:creationId xmlns:a16="http://schemas.microsoft.com/office/drawing/2014/main" id="{6F0F3F46-F06E-9EBE-61DC-858DD9D2C34B}"/>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32559" y="4593790"/>
            <a:ext cx="1476000" cy="1043016"/>
          </a:xfrm>
          <a:prstGeom prst="rect">
            <a:avLst/>
          </a:prstGeom>
        </p:spPr>
      </p:pic>
    </p:spTree>
    <p:extLst>
      <p:ext uri="{BB962C8B-B14F-4D97-AF65-F5344CB8AC3E}">
        <p14:creationId xmlns:p14="http://schemas.microsoft.com/office/powerpoint/2010/main" val="3385623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zentacijos slaida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8475" y="304603"/>
            <a:ext cx="9020175" cy="966057"/>
          </a:xfrm>
        </p:spPr>
        <p:txBody>
          <a:bodyPr>
            <a:normAutofit/>
          </a:bodyPr>
          <a:lstStyle>
            <a:lvl1pPr>
              <a:defRPr lang="en-US" sz="3200" kern="1200" smtClean="0">
                <a:solidFill>
                  <a:srgbClr val="009ED6"/>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a:t>
            </a:r>
            <a:r>
              <a:rPr lang="lt-LT" dirty="0"/>
              <a:t>e</a:t>
            </a:r>
            <a:r>
              <a:rPr lang="en-US" dirty="0" err="1"/>
              <a:t>dit</a:t>
            </a:r>
            <a:r>
              <a:rPr lang="en-US" dirty="0"/>
              <a:t> Master title style</a:t>
            </a:r>
            <a:r>
              <a:rPr lang="lt-LT" dirty="0"/>
              <a:t> </a:t>
            </a:r>
            <a:r>
              <a:rPr lang="lt-LT" dirty="0" err="1"/>
              <a:t>ad</a:t>
            </a:r>
            <a:r>
              <a:rPr lang="lt-LT" dirty="0"/>
              <a:t> </a:t>
            </a:r>
            <a:r>
              <a:rPr lang="lt-LT" dirty="0" err="1"/>
              <a:t>asd</a:t>
            </a:r>
            <a:r>
              <a:rPr lang="lt-LT" dirty="0"/>
              <a:t> </a:t>
            </a:r>
            <a:r>
              <a:rPr lang="lt-LT" dirty="0" err="1"/>
              <a:t>asda</a:t>
            </a:r>
            <a:r>
              <a:rPr lang="lt-LT" dirty="0"/>
              <a:t> </a:t>
            </a:r>
            <a:r>
              <a:rPr lang="lt-LT" dirty="0" err="1"/>
              <a:t>sd</a:t>
            </a:r>
            <a:r>
              <a:rPr lang="lt-LT" dirty="0"/>
              <a:t> </a:t>
            </a:r>
            <a:r>
              <a:rPr lang="lt-LT" dirty="0" err="1"/>
              <a:t>asd</a:t>
            </a:r>
            <a:r>
              <a:rPr lang="lt-LT" dirty="0"/>
              <a:t> </a:t>
            </a:r>
            <a:r>
              <a:rPr lang="lt-LT" dirty="0" err="1"/>
              <a:t>asd</a:t>
            </a:r>
            <a:r>
              <a:rPr lang="lt-LT" dirty="0"/>
              <a:t> </a:t>
            </a:r>
          </a:p>
        </p:txBody>
      </p:sp>
      <p:sp>
        <p:nvSpPr>
          <p:cNvPr id="18" name="Slide Number Placeholder 8"/>
          <p:cNvSpPr>
            <a:spLocks noGrp="1"/>
          </p:cNvSpPr>
          <p:nvPr>
            <p:ph type="sldNum" sz="quarter" idx="12"/>
          </p:nvPr>
        </p:nvSpPr>
        <p:spPr>
          <a:xfrm>
            <a:off x="7219695" y="6356351"/>
            <a:ext cx="2718955" cy="365125"/>
          </a:xfrm>
        </p:spPr>
        <p:txBody>
          <a:bodyPr vert="horz" lIns="91440" tIns="45720" rIns="91440" bIns="45720" rtlCol="0" anchor="ctr"/>
          <a:lstStyle>
            <a:lvl1pPr algn="r">
              <a:defRPr lang="lt-LT" dirty="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1pPr>
          </a:lstStyle>
          <a:p>
            <a:fld id="{B2F41941-12FB-4A95-863A-CBA05858AEFE}" type="slidenum">
              <a:rPr lang="lt-LT" smtClean="0"/>
              <a:pPr/>
              <a:t>‹#›</a:t>
            </a:fld>
            <a:endParaRPr lang="lt-LT" dirty="0"/>
          </a:p>
        </p:txBody>
      </p:sp>
      <p:sp>
        <p:nvSpPr>
          <p:cNvPr id="19" name="Date Placeholder 6"/>
          <p:cNvSpPr>
            <a:spLocks noGrp="1"/>
          </p:cNvSpPr>
          <p:nvPr>
            <p:ph type="dt" sz="half" idx="10"/>
          </p:nvPr>
        </p:nvSpPr>
        <p:spPr>
          <a:xfrm>
            <a:off x="918475" y="6356351"/>
            <a:ext cx="2596232" cy="365125"/>
          </a:xfrm>
        </p:spPr>
        <p:txBody>
          <a:bodyPr/>
          <a:lstStyle>
            <a:lvl1pPr>
              <a:defRPr>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1pPr>
          </a:lstStyle>
          <a:p>
            <a:fld id="{72687534-B471-4635-AE28-174628F98E51}" type="datetime1">
              <a:rPr lang="lt-LT" smtClean="0"/>
              <a:pPr/>
              <a:t>2024-09-26</a:t>
            </a:fld>
            <a:endParaRPr lang="lt-LT" dirty="0"/>
          </a:p>
        </p:txBody>
      </p:sp>
      <p:sp>
        <p:nvSpPr>
          <p:cNvPr id="12" name="Content Placeholder 2"/>
          <p:cNvSpPr>
            <a:spLocks noGrp="1"/>
          </p:cNvSpPr>
          <p:nvPr>
            <p:ph sz="half" idx="1"/>
          </p:nvPr>
        </p:nvSpPr>
        <p:spPr>
          <a:xfrm>
            <a:off x="918483" y="1520042"/>
            <a:ext cx="9038447" cy="4836309"/>
          </a:xfrm>
          <a:prstGeom prst="rect">
            <a:avLst/>
          </a:prstGeom>
        </p:spPr>
        <p:txBody>
          <a:bodyPr/>
          <a:lstStyle>
            <a:lvl1pPr marL="228600" indent="-228600">
              <a:buFont typeface="Arial" panose="020B0604020202020204" pitchFamily="34" charset="0"/>
              <a:buChar char="•"/>
              <a:defRPr/>
            </a:lvl1pPr>
            <a:lvl5pPr marL="2057400" indent="-228600">
              <a:buFont typeface="Courier New" panose="02070309020205020404" pitchFamily="49" charset="0"/>
              <a:buChar char="o"/>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t-LT" dirty="0"/>
          </a:p>
        </p:txBody>
      </p:sp>
      <p:sp>
        <p:nvSpPr>
          <p:cNvPr id="96" name="Freeform 5"/>
          <p:cNvSpPr>
            <a:spLocks/>
          </p:cNvSpPr>
          <p:nvPr userDrawn="1"/>
        </p:nvSpPr>
        <p:spPr bwMode="auto">
          <a:xfrm>
            <a:off x="10545763" y="5275263"/>
            <a:ext cx="669925" cy="774700"/>
          </a:xfrm>
          <a:custGeom>
            <a:avLst/>
            <a:gdLst>
              <a:gd name="T0" fmla="*/ 0 w 422"/>
              <a:gd name="T1" fmla="*/ 121 h 488"/>
              <a:gd name="T2" fmla="*/ 211 w 422"/>
              <a:gd name="T3" fmla="*/ 0 h 488"/>
              <a:gd name="T4" fmla="*/ 422 w 422"/>
              <a:gd name="T5" fmla="*/ 121 h 488"/>
              <a:gd name="T6" fmla="*/ 422 w 422"/>
              <a:gd name="T7" fmla="*/ 365 h 488"/>
              <a:gd name="T8" fmla="*/ 211 w 422"/>
              <a:gd name="T9" fmla="*/ 488 h 488"/>
              <a:gd name="T10" fmla="*/ 0 w 422"/>
              <a:gd name="T11" fmla="*/ 365 h 488"/>
              <a:gd name="T12" fmla="*/ 0 w 422"/>
              <a:gd name="T13" fmla="*/ 121 h 488"/>
            </a:gdLst>
            <a:ahLst/>
            <a:cxnLst>
              <a:cxn ang="0">
                <a:pos x="T0" y="T1"/>
              </a:cxn>
              <a:cxn ang="0">
                <a:pos x="T2" y="T3"/>
              </a:cxn>
              <a:cxn ang="0">
                <a:pos x="T4" y="T5"/>
              </a:cxn>
              <a:cxn ang="0">
                <a:pos x="T6" y="T7"/>
              </a:cxn>
              <a:cxn ang="0">
                <a:pos x="T8" y="T9"/>
              </a:cxn>
              <a:cxn ang="0">
                <a:pos x="T10" y="T11"/>
              </a:cxn>
              <a:cxn ang="0">
                <a:pos x="T12" y="T13"/>
              </a:cxn>
            </a:cxnLst>
            <a:rect l="0" t="0" r="r" b="b"/>
            <a:pathLst>
              <a:path w="422" h="488">
                <a:moveTo>
                  <a:pt x="0" y="121"/>
                </a:moveTo>
                <a:lnTo>
                  <a:pt x="211" y="0"/>
                </a:lnTo>
                <a:lnTo>
                  <a:pt x="422" y="121"/>
                </a:lnTo>
                <a:lnTo>
                  <a:pt x="422" y="365"/>
                </a:lnTo>
                <a:lnTo>
                  <a:pt x="211" y="488"/>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97" name="Freeform 6"/>
          <p:cNvSpPr>
            <a:spLocks/>
          </p:cNvSpPr>
          <p:nvPr userDrawn="1"/>
        </p:nvSpPr>
        <p:spPr bwMode="auto">
          <a:xfrm>
            <a:off x="10880725" y="5467350"/>
            <a:ext cx="671512" cy="773113"/>
          </a:xfrm>
          <a:custGeom>
            <a:avLst/>
            <a:gdLst>
              <a:gd name="T0" fmla="*/ 0 w 423"/>
              <a:gd name="T1" fmla="*/ 123 h 487"/>
              <a:gd name="T2" fmla="*/ 211 w 423"/>
              <a:gd name="T3" fmla="*/ 0 h 487"/>
              <a:gd name="T4" fmla="*/ 423 w 423"/>
              <a:gd name="T5" fmla="*/ 123 h 487"/>
              <a:gd name="T6" fmla="*/ 423 w 423"/>
              <a:gd name="T7" fmla="*/ 367 h 487"/>
              <a:gd name="T8" fmla="*/ 211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98" name="Freeform 7"/>
          <p:cNvSpPr>
            <a:spLocks/>
          </p:cNvSpPr>
          <p:nvPr userDrawn="1"/>
        </p:nvSpPr>
        <p:spPr bwMode="auto">
          <a:xfrm>
            <a:off x="10545763" y="4889500"/>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99" name="Freeform 8"/>
          <p:cNvSpPr>
            <a:spLocks/>
          </p:cNvSpPr>
          <p:nvPr userDrawn="1"/>
        </p:nvSpPr>
        <p:spPr bwMode="auto">
          <a:xfrm>
            <a:off x="11215688" y="4889500"/>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00" name="Freeform 9"/>
          <p:cNvSpPr>
            <a:spLocks/>
          </p:cNvSpPr>
          <p:nvPr userDrawn="1"/>
        </p:nvSpPr>
        <p:spPr bwMode="auto">
          <a:xfrm>
            <a:off x="11552238" y="4697413"/>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01" name="Freeform 10"/>
          <p:cNvSpPr>
            <a:spLocks/>
          </p:cNvSpPr>
          <p:nvPr userDrawn="1"/>
        </p:nvSpPr>
        <p:spPr bwMode="auto">
          <a:xfrm>
            <a:off x="11552238" y="5467350"/>
            <a:ext cx="669925" cy="773113"/>
          </a:xfrm>
          <a:custGeom>
            <a:avLst/>
            <a:gdLst>
              <a:gd name="T0" fmla="*/ 0 w 422"/>
              <a:gd name="T1" fmla="*/ 123 h 487"/>
              <a:gd name="T2" fmla="*/ 211 w 422"/>
              <a:gd name="T3" fmla="*/ 0 h 487"/>
              <a:gd name="T4" fmla="*/ 422 w 422"/>
              <a:gd name="T5" fmla="*/ 123 h 487"/>
              <a:gd name="T6" fmla="*/ 422 w 422"/>
              <a:gd name="T7" fmla="*/ 367 h 487"/>
              <a:gd name="T8" fmla="*/ 211 w 422"/>
              <a:gd name="T9" fmla="*/ 487 h 487"/>
              <a:gd name="T10" fmla="*/ 0 w 422"/>
              <a:gd name="T11" fmla="*/ 367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02" name="Freeform 11"/>
          <p:cNvSpPr>
            <a:spLocks/>
          </p:cNvSpPr>
          <p:nvPr userDrawn="1"/>
        </p:nvSpPr>
        <p:spPr bwMode="auto">
          <a:xfrm>
            <a:off x="11215688" y="5275263"/>
            <a:ext cx="671512" cy="774700"/>
          </a:xfrm>
          <a:custGeom>
            <a:avLst/>
            <a:gdLst>
              <a:gd name="T0" fmla="*/ 0 w 423"/>
              <a:gd name="T1" fmla="*/ 121 h 488"/>
              <a:gd name="T2" fmla="*/ 212 w 423"/>
              <a:gd name="T3" fmla="*/ 0 h 488"/>
              <a:gd name="T4" fmla="*/ 423 w 423"/>
              <a:gd name="T5" fmla="*/ 121 h 488"/>
              <a:gd name="T6" fmla="*/ 423 w 423"/>
              <a:gd name="T7" fmla="*/ 365 h 488"/>
              <a:gd name="T8" fmla="*/ 212 w 423"/>
              <a:gd name="T9" fmla="*/ 488 h 488"/>
              <a:gd name="T10" fmla="*/ 0 w 423"/>
              <a:gd name="T11" fmla="*/ 365 h 488"/>
              <a:gd name="T12" fmla="*/ 0 w 423"/>
              <a:gd name="T13" fmla="*/ 121 h 488"/>
            </a:gdLst>
            <a:ahLst/>
            <a:cxnLst>
              <a:cxn ang="0">
                <a:pos x="T0" y="T1"/>
              </a:cxn>
              <a:cxn ang="0">
                <a:pos x="T2" y="T3"/>
              </a:cxn>
              <a:cxn ang="0">
                <a:pos x="T4" y="T5"/>
              </a:cxn>
              <a:cxn ang="0">
                <a:pos x="T6" y="T7"/>
              </a:cxn>
              <a:cxn ang="0">
                <a:pos x="T8" y="T9"/>
              </a:cxn>
              <a:cxn ang="0">
                <a:pos x="T10" y="T11"/>
              </a:cxn>
              <a:cxn ang="0">
                <a:pos x="T12" y="T13"/>
              </a:cxn>
            </a:cxnLst>
            <a:rect l="0" t="0" r="r" b="b"/>
            <a:pathLst>
              <a:path w="423" h="488">
                <a:moveTo>
                  <a:pt x="0" y="121"/>
                </a:moveTo>
                <a:lnTo>
                  <a:pt x="212" y="0"/>
                </a:lnTo>
                <a:lnTo>
                  <a:pt x="423" y="121"/>
                </a:lnTo>
                <a:lnTo>
                  <a:pt x="423" y="365"/>
                </a:lnTo>
                <a:lnTo>
                  <a:pt x="212" y="488"/>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03" name="Freeform 12"/>
          <p:cNvSpPr>
            <a:spLocks/>
          </p:cNvSpPr>
          <p:nvPr userDrawn="1"/>
        </p:nvSpPr>
        <p:spPr bwMode="auto">
          <a:xfrm>
            <a:off x="10880725" y="4697413"/>
            <a:ext cx="671512" cy="769938"/>
          </a:xfrm>
          <a:custGeom>
            <a:avLst/>
            <a:gdLst>
              <a:gd name="T0" fmla="*/ 0 w 423"/>
              <a:gd name="T1" fmla="*/ 121 h 485"/>
              <a:gd name="T2" fmla="*/ 211 w 423"/>
              <a:gd name="T3" fmla="*/ 0 h 485"/>
              <a:gd name="T4" fmla="*/ 423 w 423"/>
              <a:gd name="T5" fmla="*/ 121 h 485"/>
              <a:gd name="T6" fmla="*/ 423 w 423"/>
              <a:gd name="T7" fmla="*/ 364 h 485"/>
              <a:gd name="T8" fmla="*/ 211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04" name="Freeform 13"/>
          <p:cNvSpPr>
            <a:spLocks/>
          </p:cNvSpPr>
          <p:nvPr userDrawn="1"/>
        </p:nvSpPr>
        <p:spPr bwMode="auto">
          <a:xfrm>
            <a:off x="10545763" y="4119563"/>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05" name="Freeform 14"/>
          <p:cNvSpPr>
            <a:spLocks/>
          </p:cNvSpPr>
          <p:nvPr userDrawn="1"/>
        </p:nvSpPr>
        <p:spPr bwMode="auto">
          <a:xfrm>
            <a:off x="10880725" y="4310063"/>
            <a:ext cx="671512" cy="774700"/>
          </a:xfrm>
          <a:custGeom>
            <a:avLst/>
            <a:gdLst>
              <a:gd name="T0" fmla="*/ 0 w 423"/>
              <a:gd name="T1" fmla="*/ 123 h 488"/>
              <a:gd name="T2" fmla="*/ 211 w 423"/>
              <a:gd name="T3" fmla="*/ 0 h 488"/>
              <a:gd name="T4" fmla="*/ 423 w 423"/>
              <a:gd name="T5" fmla="*/ 123 h 488"/>
              <a:gd name="T6" fmla="*/ 423 w 423"/>
              <a:gd name="T7" fmla="*/ 365 h 488"/>
              <a:gd name="T8" fmla="*/ 211 w 423"/>
              <a:gd name="T9" fmla="*/ 488 h 488"/>
              <a:gd name="T10" fmla="*/ 0 w 423"/>
              <a:gd name="T11" fmla="*/ 365 h 488"/>
              <a:gd name="T12" fmla="*/ 0 w 423"/>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3" h="488">
                <a:moveTo>
                  <a:pt x="0" y="123"/>
                </a:moveTo>
                <a:lnTo>
                  <a:pt x="211" y="0"/>
                </a:lnTo>
                <a:lnTo>
                  <a:pt x="423" y="123"/>
                </a:lnTo>
                <a:lnTo>
                  <a:pt x="423" y="365"/>
                </a:lnTo>
                <a:lnTo>
                  <a:pt x="211"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06" name="Freeform 15"/>
          <p:cNvSpPr>
            <a:spLocks/>
          </p:cNvSpPr>
          <p:nvPr userDrawn="1"/>
        </p:nvSpPr>
        <p:spPr bwMode="auto">
          <a:xfrm>
            <a:off x="10545763" y="3732213"/>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07" name="Freeform 16"/>
          <p:cNvSpPr>
            <a:spLocks/>
          </p:cNvSpPr>
          <p:nvPr userDrawn="1"/>
        </p:nvSpPr>
        <p:spPr bwMode="auto">
          <a:xfrm>
            <a:off x="11215688" y="3732213"/>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08" name="Freeform 17"/>
          <p:cNvSpPr>
            <a:spLocks/>
          </p:cNvSpPr>
          <p:nvPr userDrawn="1"/>
        </p:nvSpPr>
        <p:spPr bwMode="auto">
          <a:xfrm>
            <a:off x="11552238" y="3541713"/>
            <a:ext cx="669925" cy="768350"/>
          </a:xfrm>
          <a:custGeom>
            <a:avLst/>
            <a:gdLst>
              <a:gd name="T0" fmla="*/ 0 w 422"/>
              <a:gd name="T1" fmla="*/ 120 h 484"/>
              <a:gd name="T2" fmla="*/ 211 w 422"/>
              <a:gd name="T3" fmla="*/ 0 h 484"/>
              <a:gd name="T4" fmla="*/ 422 w 422"/>
              <a:gd name="T5" fmla="*/ 120 h 484"/>
              <a:gd name="T6" fmla="*/ 422 w 422"/>
              <a:gd name="T7" fmla="*/ 364 h 484"/>
              <a:gd name="T8" fmla="*/ 211 w 422"/>
              <a:gd name="T9" fmla="*/ 484 h 484"/>
              <a:gd name="T10" fmla="*/ 0 w 422"/>
              <a:gd name="T11" fmla="*/ 364 h 484"/>
              <a:gd name="T12" fmla="*/ 0 w 422"/>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2" h="484">
                <a:moveTo>
                  <a:pt x="0" y="120"/>
                </a:moveTo>
                <a:lnTo>
                  <a:pt x="211" y="0"/>
                </a:lnTo>
                <a:lnTo>
                  <a:pt x="422" y="120"/>
                </a:lnTo>
                <a:lnTo>
                  <a:pt x="422"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09" name="Freeform 18"/>
          <p:cNvSpPr>
            <a:spLocks/>
          </p:cNvSpPr>
          <p:nvPr userDrawn="1"/>
        </p:nvSpPr>
        <p:spPr bwMode="auto">
          <a:xfrm>
            <a:off x="11552238" y="4310063"/>
            <a:ext cx="669925" cy="774700"/>
          </a:xfrm>
          <a:custGeom>
            <a:avLst/>
            <a:gdLst>
              <a:gd name="T0" fmla="*/ 0 w 422"/>
              <a:gd name="T1" fmla="*/ 123 h 488"/>
              <a:gd name="T2" fmla="*/ 211 w 422"/>
              <a:gd name="T3" fmla="*/ 0 h 488"/>
              <a:gd name="T4" fmla="*/ 422 w 422"/>
              <a:gd name="T5" fmla="*/ 123 h 488"/>
              <a:gd name="T6" fmla="*/ 422 w 422"/>
              <a:gd name="T7" fmla="*/ 365 h 488"/>
              <a:gd name="T8" fmla="*/ 211 w 422"/>
              <a:gd name="T9" fmla="*/ 488 h 488"/>
              <a:gd name="T10" fmla="*/ 0 w 422"/>
              <a:gd name="T11" fmla="*/ 365 h 488"/>
              <a:gd name="T12" fmla="*/ 0 w 422"/>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2" h="488">
                <a:moveTo>
                  <a:pt x="0" y="123"/>
                </a:moveTo>
                <a:lnTo>
                  <a:pt x="211" y="0"/>
                </a:lnTo>
                <a:lnTo>
                  <a:pt x="422" y="123"/>
                </a:lnTo>
                <a:lnTo>
                  <a:pt x="422" y="365"/>
                </a:lnTo>
                <a:lnTo>
                  <a:pt x="211"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10" name="Freeform 19"/>
          <p:cNvSpPr>
            <a:spLocks/>
          </p:cNvSpPr>
          <p:nvPr userDrawn="1"/>
        </p:nvSpPr>
        <p:spPr bwMode="auto">
          <a:xfrm>
            <a:off x="11215688" y="4119563"/>
            <a:ext cx="671512"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11" name="Freeform 20"/>
          <p:cNvSpPr>
            <a:spLocks/>
          </p:cNvSpPr>
          <p:nvPr userDrawn="1"/>
        </p:nvSpPr>
        <p:spPr bwMode="auto">
          <a:xfrm>
            <a:off x="10880725" y="3541713"/>
            <a:ext cx="671512" cy="768350"/>
          </a:xfrm>
          <a:custGeom>
            <a:avLst/>
            <a:gdLst>
              <a:gd name="T0" fmla="*/ 0 w 423"/>
              <a:gd name="T1" fmla="*/ 120 h 484"/>
              <a:gd name="T2" fmla="*/ 211 w 423"/>
              <a:gd name="T3" fmla="*/ 0 h 484"/>
              <a:gd name="T4" fmla="*/ 423 w 423"/>
              <a:gd name="T5" fmla="*/ 120 h 484"/>
              <a:gd name="T6" fmla="*/ 423 w 423"/>
              <a:gd name="T7" fmla="*/ 364 h 484"/>
              <a:gd name="T8" fmla="*/ 211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1" y="0"/>
                </a:lnTo>
                <a:lnTo>
                  <a:pt x="423" y="120"/>
                </a:lnTo>
                <a:lnTo>
                  <a:pt x="423"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12" name="Freeform 21"/>
          <p:cNvSpPr>
            <a:spLocks/>
          </p:cNvSpPr>
          <p:nvPr userDrawn="1"/>
        </p:nvSpPr>
        <p:spPr bwMode="auto">
          <a:xfrm>
            <a:off x="10209213" y="4697413"/>
            <a:ext cx="671512"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13" name="Freeform 22"/>
          <p:cNvSpPr>
            <a:spLocks/>
          </p:cNvSpPr>
          <p:nvPr userDrawn="1"/>
        </p:nvSpPr>
        <p:spPr bwMode="auto">
          <a:xfrm>
            <a:off x="10209213" y="3541713"/>
            <a:ext cx="671512" cy="768350"/>
          </a:xfrm>
          <a:custGeom>
            <a:avLst/>
            <a:gdLst>
              <a:gd name="T0" fmla="*/ 0 w 423"/>
              <a:gd name="T1" fmla="*/ 120 h 484"/>
              <a:gd name="T2" fmla="*/ 212 w 423"/>
              <a:gd name="T3" fmla="*/ 0 h 484"/>
              <a:gd name="T4" fmla="*/ 423 w 423"/>
              <a:gd name="T5" fmla="*/ 120 h 484"/>
              <a:gd name="T6" fmla="*/ 423 w 423"/>
              <a:gd name="T7" fmla="*/ 364 h 484"/>
              <a:gd name="T8" fmla="*/ 212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2" y="0"/>
                </a:lnTo>
                <a:lnTo>
                  <a:pt x="423" y="120"/>
                </a:lnTo>
                <a:lnTo>
                  <a:pt x="423" y="364"/>
                </a:lnTo>
                <a:lnTo>
                  <a:pt x="212"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14" name="Freeform 23"/>
          <p:cNvSpPr>
            <a:spLocks/>
          </p:cNvSpPr>
          <p:nvPr userDrawn="1"/>
        </p:nvSpPr>
        <p:spPr bwMode="auto">
          <a:xfrm>
            <a:off x="10209213" y="5854700"/>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15" name="Freeform 24"/>
          <p:cNvSpPr>
            <a:spLocks/>
          </p:cNvSpPr>
          <p:nvPr userDrawn="1"/>
        </p:nvSpPr>
        <p:spPr bwMode="auto">
          <a:xfrm>
            <a:off x="10545763" y="6049963"/>
            <a:ext cx="669925" cy="768350"/>
          </a:xfrm>
          <a:custGeom>
            <a:avLst/>
            <a:gdLst>
              <a:gd name="T0" fmla="*/ 0 w 422"/>
              <a:gd name="T1" fmla="*/ 120 h 484"/>
              <a:gd name="T2" fmla="*/ 211 w 422"/>
              <a:gd name="T3" fmla="*/ 0 h 484"/>
              <a:gd name="T4" fmla="*/ 422 w 422"/>
              <a:gd name="T5" fmla="*/ 120 h 484"/>
              <a:gd name="T6" fmla="*/ 422 w 422"/>
              <a:gd name="T7" fmla="*/ 364 h 484"/>
              <a:gd name="T8" fmla="*/ 211 w 422"/>
              <a:gd name="T9" fmla="*/ 484 h 484"/>
              <a:gd name="T10" fmla="*/ 0 w 422"/>
              <a:gd name="T11" fmla="*/ 364 h 484"/>
              <a:gd name="T12" fmla="*/ 0 w 422"/>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2" h="484">
                <a:moveTo>
                  <a:pt x="0" y="120"/>
                </a:moveTo>
                <a:lnTo>
                  <a:pt x="211" y="0"/>
                </a:lnTo>
                <a:lnTo>
                  <a:pt x="422" y="120"/>
                </a:lnTo>
                <a:lnTo>
                  <a:pt x="422"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16" name="Freeform 25"/>
          <p:cNvSpPr>
            <a:spLocks/>
          </p:cNvSpPr>
          <p:nvPr userDrawn="1"/>
        </p:nvSpPr>
        <p:spPr bwMode="auto">
          <a:xfrm>
            <a:off x="10880725" y="5854700"/>
            <a:ext cx="671512" cy="773113"/>
          </a:xfrm>
          <a:custGeom>
            <a:avLst/>
            <a:gdLst>
              <a:gd name="T0" fmla="*/ 0 w 423"/>
              <a:gd name="T1" fmla="*/ 123 h 487"/>
              <a:gd name="T2" fmla="*/ 211 w 423"/>
              <a:gd name="T3" fmla="*/ 0 h 487"/>
              <a:gd name="T4" fmla="*/ 423 w 423"/>
              <a:gd name="T5" fmla="*/ 123 h 487"/>
              <a:gd name="T6" fmla="*/ 423 w 423"/>
              <a:gd name="T7" fmla="*/ 364 h 487"/>
              <a:gd name="T8" fmla="*/ 211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17" name="Freeform 26"/>
          <p:cNvSpPr>
            <a:spLocks/>
          </p:cNvSpPr>
          <p:nvPr userDrawn="1"/>
        </p:nvSpPr>
        <p:spPr bwMode="auto">
          <a:xfrm>
            <a:off x="11552238" y="5854700"/>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18" name="Freeform 27"/>
          <p:cNvSpPr>
            <a:spLocks/>
          </p:cNvSpPr>
          <p:nvPr userDrawn="1"/>
        </p:nvSpPr>
        <p:spPr bwMode="auto">
          <a:xfrm>
            <a:off x="11215688" y="6049963"/>
            <a:ext cx="671512" cy="768350"/>
          </a:xfrm>
          <a:custGeom>
            <a:avLst/>
            <a:gdLst>
              <a:gd name="T0" fmla="*/ 0 w 423"/>
              <a:gd name="T1" fmla="*/ 120 h 484"/>
              <a:gd name="T2" fmla="*/ 212 w 423"/>
              <a:gd name="T3" fmla="*/ 0 h 484"/>
              <a:gd name="T4" fmla="*/ 423 w 423"/>
              <a:gd name="T5" fmla="*/ 120 h 484"/>
              <a:gd name="T6" fmla="*/ 423 w 423"/>
              <a:gd name="T7" fmla="*/ 364 h 484"/>
              <a:gd name="T8" fmla="*/ 212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2" y="0"/>
                </a:lnTo>
                <a:lnTo>
                  <a:pt x="423" y="120"/>
                </a:lnTo>
                <a:lnTo>
                  <a:pt x="423" y="364"/>
                </a:lnTo>
                <a:lnTo>
                  <a:pt x="212"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19" name="Freeform 28"/>
          <p:cNvSpPr>
            <a:spLocks/>
          </p:cNvSpPr>
          <p:nvPr userDrawn="1"/>
        </p:nvSpPr>
        <p:spPr bwMode="auto">
          <a:xfrm>
            <a:off x="10545763" y="2962275"/>
            <a:ext cx="669925" cy="769938"/>
          </a:xfrm>
          <a:custGeom>
            <a:avLst/>
            <a:gdLst>
              <a:gd name="T0" fmla="*/ 0 w 422"/>
              <a:gd name="T1" fmla="*/ 121 h 485"/>
              <a:gd name="T2" fmla="*/ 211 w 422"/>
              <a:gd name="T3" fmla="*/ 0 h 485"/>
              <a:gd name="T4" fmla="*/ 422 w 422"/>
              <a:gd name="T5" fmla="*/ 121 h 485"/>
              <a:gd name="T6" fmla="*/ 422 w 422"/>
              <a:gd name="T7" fmla="*/ 365 h 485"/>
              <a:gd name="T8" fmla="*/ 211 w 422"/>
              <a:gd name="T9" fmla="*/ 485 h 485"/>
              <a:gd name="T10" fmla="*/ 0 w 422"/>
              <a:gd name="T11" fmla="*/ 365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20" name="Freeform 29"/>
          <p:cNvSpPr>
            <a:spLocks/>
          </p:cNvSpPr>
          <p:nvPr userDrawn="1"/>
        </p:nvSpPr>
        <p:spPr bwMode="auto">
          <a:xfrm>
            <a:off x="10880725" y="3154363"/>
            <a:ext cx="671512" cy="773113"/>
          </a:xfrm>
          <a:custGeom>
            <a:avLst/>
            <a:gdLst>
              <a:gd name="T0" fmla="*/ 0 w 423"/>
              <a:gd name="T1" fmla="*/ 121 h 487"/>
              <a:gd name="T2" fmla="*/ 211 w 423"/>
              <a:gd name="T3" fmla="*/ 0 h 487"/>
              <a:gd name="T4" fmla="*/ 423 w 423"/>
              <a:gd name="T5" fmla="*/ 121 h 487"/>
              <a:gd name="T6" fmla="*/ 423 w 423"/>
              <a:gd name="T7" fmla="*/ 364 h 487"/>
              <a:gd name="T8" fmla="*/ 211 w 423"/>
              <a:gd name="T9" fmla="*/ 487 h 487"/>
              <a:gd name="T10" fmla="*/ 0 w 423"/>
              <a:gd name="T11" fmla="*/ 364 h 487"/>
              <a:gd name="T12" fmla="*/ 0 w 423"/>
              <a:gd name="T13" fmla="*/ 121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1"/>
                </a:moveTo>
                <a:lnTo>
                  <a:pt x="211" y="0"/>
                </a:lnTo>
                <a:lnTo>
                  <a:pt x="423" y="121"/>
                </a:lnTo>
                <a:lnTo>
                  <a:pt x="423" y="364"/>
                </a:lnTo>
                <a:lnTo>
                  <a:pt x="211" y="487"/>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21" name="Freeform 30"/>
          <p:cNvSpPr>
            <a:spLocks/>
          </p:cNvSpPr>
          <p:nvPr userDrawn="1"/>
        </p:nvSpPr>
        <p:spPr bwMode="auto">
          <a:xfrm>
            <a:off x="10545763" y="2576513"/>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22" name="Freeform 31"/>
          <p:cNvSpPr>
            <a:spLocks/>
          </p:cNvSpPr>
          <p:nvPr userDrawn="1"/>
        </p:nvSpPr>
        <p:spPr bwMode="auto">
          <a:xfrm>
            <a:off x="11215688" y="2576513"/>
            <a:ext cx="671512"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23" name="Freeform 32"/>
          <p:cNvSpPr>
            <a:spLocks/>
          </p:cNvSpPr>
          <p:nvPr userDrawn="1"/>
        </p:nvSpPr>
        <p:spPr bwMode="auto">
          <a:xfrm>
            <a:off x="11552238" y="2384425"/>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24" name="Freeform 33"/>
          <p:cNvSpPr>
            <a:spLocks/>
          </p:cNvSpPr>
          <p:nvPr userDrawn="1"/>
        </p:nvSpPr>
        <p:spPr bwMode="auto">
          <a:xfrm>
            <a:off x="11552238" y="3154363"/>
            <a:ext cx="669925" cy="773113"/>
          </a:xfrm>
          <a:custGeom>
            <a:avLst/>
            <a:gdLst>
              <a:gd name="T0" fmla="*/ 0 w 422"/>
              <a:gd name="T1" fmla="*/ 121 h 487"/>
              <a:gd name="T2" fmla="*/ 211 w 422"/>
              <a:gd name="T3" fmla="*/ 0 h 487"/>
              <a:gd name="T4" fmla="*/ 422 w 422"/>
              <a:gd name="T5" fmla="*/ 121 h 487"/>
              <a:gd name="T6" fmla="*/ 422 w 422"/>
              <a:gd name="T7" fmla="*/ 364 h 487"/>
              <a:gd name="T8" fmla="*/ 211 w 422"/>
              <a:gd name="T9" fmla="*/ 487 h 487"/>
              <a:gd name="T10" fmla="*/ 0 w 422"/>
              <a:gd name="T11" fmla="*/ 364 h 487"/>
              <a:gd name="T12" fmla="*/ 0 w 422"/>
              <a:gd name="T13" fmla="*/ 121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1"/>
                </a:moveTo>
                <a:lnTo>
                  <a:pt x="211" y="0"/>
                </a:lnTo>
                <a:lnTo>
                  <a:pt x="422" y="121"/>
                </a:lnTo>
                <a:lnTo>
                  <a:pt x="422" y="364"/>
                </a:lnTo>
                <a:lnTo>
                  <a:pt x="211" y="487"/>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25" name="Freeform 34"/>
          <p:cNvSpPr>
            <a:spLocks/>
          </p:cNvSpPr>
          <p:nvPr userDrawn="1"/>
        </p:nvSpPr>
        <p:spPr bwMode="auto">
          <a:xfrm>
            <a:off x="11215688" y="2962275"/>
            <a:ext cx="671512" cy="769938"/>
          </a:xfrm>
          <a:custGeom>
            <a:avLst/>
            <a:gdLst>
              <a:gd name="T0" fmla="*/ 0 w 423"/>
              <a:gd name="T1" fmla="*/ 121 h 485"/>
              <a:gd name="T2" fmla="*/ 212 w 423"/>
              <a:gd name="T3" fmla="*/ 0 h 485"/>
              <a:gd name="T4" fmla="*/ 423 w 423"/>
              <a:gd name="T5" fmla="*/ 121 h 485"/>
              <a:gd name="T6" fmla="*/ 423 w 423"/>
              <a:gd name="T7" fmla="*/ 365 h 485"/>
              <a:gd name="T8" fmla="*/ 212 w 423"/>
              <a:gd name="T9" fmla="*/ 485 h 485"/>
              <a:gd name="T10" fmla="*/ 0 w 423"/>
              <a:gd name="T11" fmla="*/ 365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5"/>
                </a:lnTo>
                <a:lnTo>
                  <a:pt x="212"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26" name="Freeform 35"/>
          <p:cNvSpPr>
            <a:spLocks/>
          </p:cNvSpPr>
          <p:nvPr userDrawn="1"/>
        </p:nvSpPr>
        <p:spPr bwMode="auto">
          <a:xfrm>
            <a:off x="10880725" y="2384425"/>
            <a:ext cx="671512" cy="769938"/>
          </a:xfrm>
          <a:custGeom>
            <a:avLst/>
            <a:gdLst>
              <a:gd name="T0" fmla="*/ 0 w 423"/>
              <a:gd name="T1" fmla="*/ 121 h 485"/>
              <a:gd name="T2" fmla="*/ 211 w 423"/>
              <a:gd name="T3" fmla="*/ 0 h 485"/>
              <a:gd name="T4" fmla="*/ 423 w 423"/>
              <a:gd name="T5" fmla="*/ 121 h 485"/>
              <a:gd name="T6" fmla="*/ 423 w 423"/>
              <a:gd name="T7" fmla="*/ 364 h 485"/>
              <a:gd name="T8" fmla="*/ 211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27" name="Freeform 36"/>
          <p:cNvSpPr>
            <a:spLocks/>
          </p:cNvSpPr>
          <p:nvPr userDrawn="1"/>
        </p:nvSpPr>
        <p:spPr bwMode="auto">
          <a:xfrm>
            <a:off x="10545763" y="1806575"/>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28" name="Freeform 37"/>
          <p:cNvSpPr>
            <a:spLocks/>
          </p:cNvSpPr>
          <p:nvPr userDrawn="1"/>
        </p:nvSpPr>
        <p:spPr bwMode="auto">
          <a:xfrm>
            <a:off x="10880725" y="1997075"/>
            <a:ext cx="671512" cy="769938"/>
          </a:xfrm>
          <a:custGeom>
            <a:avLst/>
            <a:gdLst>
              <a:gd name="T0" fmla="*/ 0 w 423"/>
              <a:gd name="T1" fmla="*/ 121 h 485"/>
              <a:gd name="T2" fmla="*/ 211 w 423"/>
              <a:gd name="T3" fmla="*/ 0 h 485"/>
              <a:gd name="T4" fmla="*/ 423 w 423"/>
              <a:gd name="T5" fmla="*/ 121 h 485"/>
              <a:gd name="T6" fmla="*/ 423 w 423"/>
              <a:gd name="T7" fmla="*/ 365 h 485"/>
              <a:gd name="T8" fmla="*/ 211 w 423"/>
              <a:gd name="T9" fmla="*/ 485 h 485"/>
              <a:gd name="T10" fmla="*/ 0 w 423"/>
              <a:gd name="T11" fmla="*/ 365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29" name="Freeform 38"/>
          <p:cNvSpPr>
            <a:spLocks/>
          </p:cNvSpPr>
          <p:nvPr userDrawn="1"/>
        </p:nvSpPr>
        <p:spPr bwMode="auto">
          <a:xfrm>
            <a:off x="10545763" y="1419225"/>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30" name="Freeform 39"/>
          <p:cNvSpPr>
            <a:spLocks/>
          </p:cNvSpPr>
          <p:nvPr userDrawn="1"/>
        </p:nvSpPr>
        <p:spPr bwMode="auto">
          <a:xfrm>
            <a:off x="11215688" y="1419225"/>
            <a:ext cx="671512"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31" name="Freeform 40"/>
          <p:cNvSpPr>
            <a:spLocks/>
          </p:cNvSpPr>
          <p:nvPr userDrawn="1"/>
        </p:nvSpPr>
        <p:spPr bwMode="auto">
          <a:xfrm>
            <a:off x="11552238" y="1223963"/>
            <a:ext cx="669925" cy="773113"/>
          </a:xfrm>
          <a:custGeom>
            <a:avLst/>
            <a:gdLst>
              <a:gd name="T0" fmla="*/ 0 w 422"/>
              <a:gd name="T1" fmla="*/ 123 h 487"/>
              <a:gd name="T2" fmla="*/ 211 w 422"/>
              <a:gd name="T3" fmla="*/ 0 h 487"/>
              <a:gd name="T4" fmla="*/ 422 w 422"/>
              <a:gd name="T5" fmla="*/ 123 h 487"/>
              <a:gd name="T6" fmla="*/ 422 w 422"/>
              <a:gd name="T7" fmla="*/ 367 h 487"/>
              <a:gd name="T8" fmla="*/ 211 w 422"/>
              <a:gd name="T9" fmla="*/ 487 h 487"/>
              <a:gd name="T10" fmla="*/ 0 w 422"/>
              <a:gd name="T11" fmla="*/ 367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32" name="Freeform 41"/>
          <p:cNvSpPr>
            <a:spLocks/>
          </p:cNvSpPr>
          <p:nvPr userDrawn="1"/>
        </p:nvSpPr>
        <p:spPr bwMode="auto">
          <a:xfrm>
            <a:off x="11552238" y="1997075"/>
            <a:ext cx="669925" cy="769938"/>
          </a:xfrm>
          <a:custGeom>
            <a:avLst/>
            <a:gdLst>
              <a:gd name="T0" fmla="*/ 0 w 422"/>
              <a:gd name="T1" fmla="*/ 121 h 485"/>
              <a:gd name="T2" fmla="*/ 211 w 422"/>
              <a:gd name="T3" fmla="*/ 0 h 485"/>
              <a:gd name="T4" fmla="*/ 422 w 422"/>
              <a:gd name="T5" fmla="*/ 121 h 485"/>
              <a:gd name="T6" fmla="*/ 422 w 422"/>
              <a:gd name="T7" fmla="*/ 365 h 485"/>
              <a:gd name="T8" fmla="*/ 211 w 422"/>
              <a:gd name="T9" fmla="*/ 485 h 485"/>
              <a:gd name="T10" fmla="*/ 0 w 422"/>
              <a:gd name="T11" fmla="*/ 365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33" name="Freeform 42"/>
          <p:cNvSpPr>
            <a:spLocks/>
          </p:cNvSpPr>
          <p:nvPr userDrawn="1"/>
        </p:nvSpPr>
        <p:spPr bwMode="auto">
          <a:xfrm>
            <a:off x="11215688" y="1806575"/>
            <a:ext cx="671512"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34" name="Freeform 43"/>
          <p:cNvSpPr>
            <a:spLocks/>
          </p:cNvSpPr>
          <p:nvPr userDrawn="1"/>
        </p:nvSpPr>
        <p:spPr bwMode="auto">
          <a:xfrm>
            <a:off x="10880725" y="1223963"/>
            <a:ext cx="671512" cy="773113"/>
          </a:xfrm>
          <a:custGeom>
            <a:avLst/>
            <a:gdLst>
              <a:gd name="T0" fmla="*/ 0 w 423"/>
              <a:gd name="T1" fmla="*/ 123 h 487"/>
              <a:gd name="T2" fmla="*/ 211 w 423"/>
              <a:gd name="T3" fmla="*/ 0 h 487"/>
              <a:gd name="T4" fmla="*/ 423 w 423"/>
              <a:gd name="T5" fmla="*/ 123 h 487"/>
              <a:gd name="T6" fmla="*/ 423 w 423"/>
              <a:gd name="T7" fmla="*/ 367 h 487"/>
              <a:gd name="T8" fmla="*/ 211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35" name="Freeform 44"/>
          <p:cNvSpPr>
            <a:spLocks/>
          </p:cNvSpPr>
          <p:nvPr userDrawn="1"/>
        </p:nvSpPr>
        <p:spPr bwMode="auto">
          <a:xfrm>
            <a:off x="10209213" y="2384425"/>
            <a:ext cx="671512"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36" name="Freeform 45"/>
          <p:cNvSpPr>
            <a:spLocks/>
          </p:cNvSpPr>
          <p:nvPr userDrawn="1"/>
        </p:nvSpPr>
        <p:spPr bwMode="auto">
          <a:xfrm>
            <a:off x="10209213" y="1223963"/>
            <a:ext cx="671512" cy="773113"/>
          </a:xfrm>
          <a:custGeom>
            <a:avLst/>
            <a:gdLst>
              <a:gd name="T0" fmla="*/ 0 w 423"/>
              <a:gd name="T1" fmla="*/ 123 h 487"/>
              <a:gd name="T2" fmla="*/ 212 w 423"/>
              <a:gd name="T3" fmla="*/ 0 h 487"/>
              <a:gd name="T4" fmla="*/ 423 w 423"/>
              <a:gd name="T5" fmla="*/ 123 h 487"/>
              <a:gd name="T6" fmla="*/ 423 w 423"/>
              <a:gd name="T7" fmla="*/ 367 h 487"/>
              <a:gd name="T8" fmla="*/ 212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7"/>
                </a:lnTo>
                <a:lnTo>
                  <a:pt x="212"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37" name="Freeform 46"/>
          <p:cNvSpPr>
            <a:spLocks/>
          </p:cNvSpPr>
          <p:nvPr userDrawn="1"/>
        </p:nvSpPr>
        <p:spPr bwMode="auto">
          <a:xfrm>
            <a:off x="10209213" y="3541713"/>
            <a:ext cx="671512" cy="768350"/>
          </a:xfrm>
          <a:custGeom>
            <a:avLst/>
            <a:gdLst>
              <a:gd name="T0" fmla="*/ 0 w 423"/>
              <a:gd name="T1" fmla="*/ 120 h 484"/>
              <a:gd name="T2" fmla="*/ 212 w 423"/>
              <a:gd name="T3" fmla="*/ 0 h 484"/>
              <a:gd name="T4" fmla="*/ 423 w 423"/>
              <a:gd name="T5" fmla="*/ 120 h 484"/>
              <a:gd name="T6" fmla="*/ 423 w 423"/>
              <a:gd name="T7" fmla="*/ 364 h 484"/>
              <a:gd name="T8" fmla="*/ 212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2" y="0"/>
                </a:lnTo>
                <a:lnTo>
                  <a:pt x="423" y="120"/>
                </a:lnTo>
                <a:lnTo>
                  <a:pt x="423" y="364"/>
                </a:lnTo>
                <a:lnTo>
                  <a:pt x="212"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38" name="Freeform 47"/>
          <p:cNvSpPr>
            <a:spLocks/>
          </p:cNvSpPr>
          <p:nvPr userDrawn="1"/>
        </p:nvSpPr>
        <p:spPr bwMode="auto">
          <a:xfrm>
            <a:off x="10545763" y="3732213"/>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39" name="Freeform 48"/>
          <p:cNvSpPr>
            <a:spLocks/>
          </p:cNvSpPr>
          <p:nvPr userDrawn="1"/>
        </p:nvSpPr>
        <p:spPr bwMode="auto">
          <a:xfrm>
            <a:off x="10880725" y="3541713"/>
            <a:ext cx="671512" cy="768350"/>
          </a:xfrm>
          <a:custGeom>
            <a:avLst/>
            <a:gdLst>
              <a:gd name="T0" fmla="*/ 0 w 423"/>
              <a:gd name="T1" fmla="*/ 120 h 484"/>
              <a:gd name="T2" fmla="*/ 211 w 423"/>
              <a:gd name="T3" fmla="*/ 0 h 484"/>
              <a:gd name="T4" fmla="*/ 423 w 423"/>
              <a:gd name="T5" fmla="*/ 120 h 484"/>
              <a:gd name="T6" fmla="*/ 423 w 423"/>
              <a:gd name="T7" fmla="*/ 364 h 484"/>
              <a:gd name="T8" fmla="*/ 211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1" y="0"/>
                </a:lnTo>
                <a:lnTo>
                  <a:pt x="423" y="120"/>
                </a:lnTo>
                <a:lnTo>
                  <a:pt x="423"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40" name="Freeform 49"/>
          <p:cNvSpPr>
            <a:spLocks/>
          </p:cNvSpPr>
          <p:nvPr userDrawn="1"/>
        </p:nvSpPr>
        <p:spPr bwMode="auto">
          <a:xfrm>
            <a:off x="11552238" y="3541713"/>
            <a:ext cx="669925" cy="768350"/>
          </a:xfrm>
          <a:custGeom>
            <a:avLst/>
            <a:gdLst>
              <a:gd name="T0" fmla="*/ 0 w 422"/>
              <a:gd name="T1" fmla="*/ 120 h 484"/>
              <a:gd name="T2" fmla="*/ 211 w 422"/>
              <a:gd name="T3" fmla="*/ 0 h 484"/>
              <a:gd name="T4" fmla="*/ 422 w 422"/>
              <a:gd name="T5" fmla="*/ 120 h 484"/>
              <a:gd name="T6" fmla="*/ 422 w 422"/>
              <a:gd name="T7" fmla="*/ 364 h 484"/>
              <a:gd name="T8" fmla="*/ 211 w 422"/>
              <a:gd name="T9" fmla="*/ 484 h 484"/>
              <a:gd name="T10" fmla="*/ 0 w 422"/>
              <a:gd name="T11" fmla="*/ 364 h 484"/>
              <a:gd name="T12" fmla="*/ 0 w 422"/>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2" h="484">
                <a:moveTo>
                  <a:pt x="0" y="120"/>
                </a:moveTo>
                <a:lnTo>
                  <a:pt x="211" y="0"/>
                </a:lnTo>
                <a:lnTo>
                  <a:pt x="422" y="120"/>
                </a:lnTo>
                <a:lnTo>
                  <a:pt x="422"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41" name="Freeform 50"/>
          <p:cNvSpPr>
            <a:spLocks/>
          </p:cNvSpPr>
          <p:nvPr userDrawn="1"/>
        </p:nvSpPr>
        <p:spPr bwMode="auto">
          <a:xfrm>
            <a:off x="11215688" y="3732213"/>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42" name="Freeform 51"/>
          <p:cNvSpPr>
            <a:spLocks/>
          </p:cNvSpPr>
          <p:nvPr userDrawn="1"/>
        </p:nvSpPr>
        <p:spPr bwMode="auto">
          <a:xfrm>
            <a:off x="10545763" y="646113"/>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43" name="Freeform 52"/>
          <p:cNvSpPr>
            <a:spLocks/>
          </p:cNvSpPr>
          <p:nvPr userDrawn="1"/>
        </p:nvSpPr>
        <p:spPr bwMode="auto">
          <a:xfrm>
            <a:off x="10880725" y="841375"/>
            <a:ext cx="671512" cy="769938"/>
          </a:xfrm>
          <a:custGeom>
            <a:avLst/>
            <a:gdLst>
              <a:gd name="T0" fmla="*/ 0 w 423"/>
              <a:gd name="T1" fmla="*/ 121 h 485"/>
              <a:gd name="T2" fmla="*/ 211 w 423"/>
              <a:gd name="T3" fmla="*/ 0 h 485"/>
              <a:gd name="T4" fmla="*/ 423 w 423"/>
              <a:gd name="T5" fmla="*/ 121 h 485"/>
              <a:gd name="T6" fmla="*/ 423 w 423"/>
              <a:gd name="T7" fmla="*/ 364 h 485"/>
              <a:gd name="T8" fmla="*/ 211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44" name="Freeform 53"/>
          <p:cNvSpPr>
            <a:spLocks/>
          </p:cNvSpPr>
          <p:nvPr userDrawn="1"/>
        </p:nvSpPr>
        <p:spPr bwMode="auto">
          <a:xfrm>
            <a:off x="10545763" y="263525"/>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45" name="Freeform 54"/>
          <p:cNvSpPr>
            <a:spLocks/>
          </p:cNvSpPr>
          <p:nvPr userDrawn="1"/>
        </p:nvSpPr>
        <p:spPr bwMode="auto">
          <a:xfrm>
            <a:off x="11215688" y="263525"/>
            <a:ext cx="671512"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46" name="Freeform 55"/>
          <p:cNvSpPr>
            <a:spLocks/>
          </p:cNvSpPr>
          <p:nvPr userDrawn="1"/>
        </p:nvSpPr>
        <p:spPr bwMode="auto">
          <a:xfrm>
            <a:off x="11552238" y="68263"/>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47" name="Freeform 56"/>
          <p:cNvSpPr>
            <a:spLocks/>
          </p:cNvSpPr>
          <p:nvPr userDrawn="1"/>
        </p:nvSpPr>
        <p:spPr bwMode="auto">
          <a:xfrm>
            <a:off x="11552238" y="841375"/>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48" name="Freeform 57"/>
          <p:cNvSpPr>
            <a:spLocks/>
          </p:cNvSpPr>
          <p:nvPr userDrawn="1"/>
        </p:nvSpPr>
        <p:spPr bwMode="auto">
          <a:xfrm>
            <a:off x="11215688" y="646113"/>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49" name="Freeform 58"/>
          <p:cNvSpPr>
            <a:spLocks/>
          </p:cNvSpPr>
          <p:nvPr userDrawn="1"/>
        </p:nvSpPr>
        <p:spPr bwMode="auto">
          <a:xfrm>
            <a:off x="10880725" y="68263"/>
            <a:ext cx="671512" cy="773113"/>
          </a:xfrm>
          <a:custGeom>
            <a:avLst/>
            <a:gdLst>
              <a:gd name="T0" fmla="*/ 0 w 423"/>
              <a:gd name="T1" fmla="*/ 123 h 487"/>
              <a:gd name="T2" fmla="*/ 211 w 423"/>
              <a:gd name="T3" fmla="*/ 0 h 487"/>
              <a:gd name="T4" fmla="*/ 423 w 423"/>
              <a:gd name="T5" fmla="*/ 123 h 487"/>
              <a:gd name="T6" fmla="*/ 423 w 423"/>
              <a:gd name="T7" fmla="*/ 364 h 487"/>
              <a:gd name="T8" fmla="*/ 211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50" name="Freeform 59"/>
          <p:cNvSpPr>
            <a:spLocks/>
          </p:cNvSpPr>
          <p:nvPr userDrawn="1"/>
        </p:nvSpPr>
        <p:spPr bwMode="auto">
          <a:xfrm>
            <a:off x="10545763" y="-511175"/>
            <a:ext cx="669925" cy="774700"/>
          </a:xfrm>
          <a:custGeom>
            <a:avLst/>
            <a:gdLst>
              <a:gd name="T0" fmla="*/ 0 w 422"/>
              <a:gd name="T1" fmla="*/ 123 h 488"/>
              <a:gd name="T2" fmla="*/ 211 w 422"/>
              <a:gd name="T3" fmla="*/ 0 h 488"/>
              <a:gd name="T4" fmla="*/ 422 w 422"/>
              <a:gd name="T5" fmla="*/ 123 h 488"/>
              <a:gd name="T6" fmla="*/ 422 w 422"/>
              <a:gd name="T7" fmla="*/ 365 h 488"/>
              <a:gd name="T8" fmla="*/ 211 w 422"/>
              <a:gd name="T9" fmla="*/ 488 h 488"/>
              <a:gd name="T10" fmla="*/ 0 w 422"/>
              <a:gd name="T11" fmla="*/ 365 h 488"/>
              <a:gd name="T12" fmla="*/ 0 w 422"/>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2" h="488">
                <a:moveTo>
                  <a:pt x="0" y="123"/>
                </a:moveTo>
                <a:lnTo>
                  <a:pt x="211" y="0"/>
                </a:lnTo>
                <a:lnTo>
                  <a:pt x="422" y="123"/>
                </a:lnTo>
                <a:lnTo>
                  <a:pt x="422" y="365"/>
                </a:lnTo>
                <a:lnTo>
                  <a:pt x="211"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51" name="Freeform 60"/>
          <p:cNvSpPr>
            <a:spLocks/>
          </p:cNvSpPr>
          <p:nvPr userDrawn="1"/>
        </p:nvSpPr>
        <p:spPr bwMode="auto">
          <a:xfrm>
            <a:off x="10880725" y="-315913"/>
            <a:ext cx="671512" cy="769938"/>
          </a:xfrm>
          <a:custGeom>
            <a:avLst/>
            <a:gdLst>
              <a:gd name="T0" fmla="*/ 0 w 423"/>
              <a:gd name="T1" fmla="*/ 121 h 485"/>
              <a:gd name="T2" fmla="*/ 211 w 423"/>
              <a:gd name="T3" fmla="*/ 0 h 485"/>
              <a:gd name="T4" fmla="*/ 423 w 423"/>
              <a:gd name="T5" fmla="*/ 121 h 485"/>
              <a:gd name="T6" fmla="*/ 423 w 423"/>
              <a:gd name="T7" fmla="*/ 365 h 485"/>
              <a:gd name="T8" fmla="*/ 211 w 423"/>
              <a:gd name="T9" fmla="*/ 485 h 485"/>
              <a:gd name="T10" fmla="*/ 0 w 423"/>
              <a:gd name="T11" fmla="*/ 365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52" name="Freeform 64"/>
          <p:cNvSpPr>
            <a:spLocks/>
          </p:cNvSpPr>
          <p:nvPr userDrawn="1"/>
        </p:nvSpPr>
        <p:spPr bwMode="auto">
          <a:xfrm>
            <a:off x="11552238" y="-315913"/>
            <a:ext cx="669925" cy="769938"/>
          </a:xfrm>
          <a:custGeom>
            <a:avLst/>
            <a:gdLst>
              <a:gd name="T0" fmla="*/ 0 w 422"/>
              <a:gd name="T1" fmla="*/ 121 h 485"/>
              <a:gd name="T2" fmla="*/ 211 w 422"/>
              <a:gd name="T3" fmla="*/ 0 h 485"/>
              <a:gd name="T4" fmla="*/ 422 w 422"/>
              <a:gd name="T5" fmla="*/ 121 h 485"/>
              <a:gd name="T6" fmla="*/ 422 w 422"/>
              <a:gd name="T7" fmla="*/ 365 h 485"/>
              <a:gd name="T8" fmla="*/ 211 w 422"/>
              <a:gd name="T9" fmla="*/ 485 h 485"/>
              <a:gd name="T10" fmla="*/ 0 w 422"/>
              <a:gd name="T11" fmla="*/ 365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53" name="Freeform 65"/>
          <p:cNvSpPr>
            <a:spLocks/>
          </p:cNvSpPr>
          <p:nvPr userDrawn="1"/>
        </p:nvSpPr>
        <p:spPr bwMode="auto">
          <a:xfrm>
            <a:off x="11215688" y="-511175"/>
            <a:ext cx="671512" cy="774700"/>
          </a:xfrm>
          <a:custGeom>
            <a:avLst/>
            <a:gdLst>
              <a:gd name="T0" fmla="*/ 0 w 423"/>
              <a:gd name="T1" fmla="*/ 123 h 488"/>
              <a:gd name="T2" fmla="*/ 212 w 423"/>
              <a:gd name="T3" fmla="*/ 0 h 488"/>
              <a:gd name="T4" fmla="*/ 423 w 423"/>
              <a:gd name="T5" fmla="*/ 123 h 488"/>
              <a:gd name="T6" fmla="*/ 423 w 423"/>
              <a:gd name="T7" fmla="*/ 365 h 488"/>
              <a:gd name="T8" fmla="*/ 212 w 423"/>
              <a:gd name="T9" fmla="*/ 488 h 488"/>
              <a:gd name="T10" fmla="*/ 0 w 423"/>
              <a:gd name="T11" fmla="*/ 365 h 488"/>
              <a:gd name="T12" fmla="*/ 0 w 423"/>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3" h="488">
                <a:moveTo>
                  <a:pt x="0" y="123"/>
                </a:moveTo>
                <a:lnTo>
                  <a:pt x="212" y="0"/>
                </a:lnTo>
                <a:lnTo>
                  <a:pt x="423" y="123"/>
                </a:lnTo>
                <a:lnTo>
                  <a:pt x="423" y="365"/>
                </a:lnTo>
                <a:lnTo>
                  <a:pt x="212"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54" name="Freeform 67"/>
          <p:cNvSpPr>
            <a:spLocks/>
          </p:cNvSpPr>
          <p:nvPr userDrawn="1"/>
        </p:nvSpPr>
        <p:spPr bwMode="auto">
          <a:xfrm>
            <a:off x="10209213" y="68263"/>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55" name="Freeform 69"/>
          <p:cNvSpPr>
            <a:spLocks/>
          </p:cNvSpPr>
          <p:nvPr userDrawn="1"/>
        </p:nvSpPr>
        <p:spPr bwMode="auto">
          <a:xfrm>
            <a:off x="10209213" y="1223963"/>
            <a:ext cx="671512" cy="773113"/>
          </a:xfrm>
          <a:custGeom>
            <a:avLst/>
            <a:gdLst>
              <a:gd name="T0" fmla="*/ 0 w 423"/>
              <a:gd name="T1" fmla="*/ 123 h 487"/>
              <a:gd name="T2" fmla="*/ 212 w 423"/>
              <a:gd name="T3" fmla="*/ 0 h 487"/>
              <a:gd name="T4" fmla="*/ 423 w 423"/>
              <a:gd name="T5" fmla="*/ 123 h 487"/>
              <a:gd name="T6" fmla="*/ 423 w 423"/>
              <a:gd name="T7" fmla="*/ 367 h 487"/>
              <a:gd name="T8" fmla="*/ 212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7"/>
                </a:lnTo>
                <a:lnTo>
                  <a:pt x="212"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56" name="Freeform 70"/>
          <p:cNvSpPr>
            <a:spLocks/>
          </p:cNvSpPr>
          <p:nvPr userDrawn="1"/>
        </p:nvSpPr>
        <p:spPr bwMode="auto">
          <a:xfrm>
            <a:off x="10545763" y="1419225"/>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57" name="Freeform 71"/>
          <p:cNvSpPr>
            <a:spLocks/>
          </p:cNvSpPr>
          <p:nvPr userDrawn="1"/>
        </p:nvSpPr>
        <p:spPr bwMode="auto">
          <a:xfrm>
            <a:off x="10880725" y="1223963"/>
            <a:ext cx="671512" cy="773113"/>
          </a:xfrm>
          <a:custGeom>
            <a:avLst/>
            <a:gdLst>
              <a:gd name="T0" fmla="*/ 0 w 423"/>
              <a:gd name="T1" fmla="*/ 123 h 487"/>
              <a:gd name="T2" fmla="*/ 211 w 423"/>
              <a:gd name="T3" fmla="*/ 0 h 487"/>
              <a:gd name="T4" fmla="*/ 423 w 423"/>
              <a:gd name="T5" fmla="*/ 123 h 487"/>
              <a:gd name="T6" fmla="*/ 423 w 423"/>
              <a:gd name="T7" fmla="*/ 367 h 487"/>
              <a:gd name="T8" fmla="*/ 211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58" name="Freeform 72"/>
          <p:cNvSpPr>
            <a:spLocks/>
          </p:cNvSpPr>
          <p:nvPr userDrawn="1"/>
        </p:nvSpPr>
        <p:spPr bwMode="auto">
          <a:xfrm>
            <a:off x="11552238" y="1223963"/>
            <a:ext cx="669925" cy="773113"/>
          </a:xfrm>
          <a:custGeom>
            <a:avLst/>
            <a:gdLst>
              <a:gd name="T0" fmla="*/ 0 w 422"/>
              <a:gd name="T1" fmla="*/ 123 h 487"/>
              <a:gd name="T2" fmla="*/ 211 w 422"/>
              <a:gd name="T3" fmla="*/ 0 h 487"/>
              <a:gd name="T4" fmla="*/ 422 w 422"/>
              <a:gd name="T5" fmla="*/ 123 h 487"/>
              <a:gd name="T6" fmla="*/ 422 w 422"/>
              <a:gd name="T7" fmla="*/ 367 h 487"/>
              <a:gd name="T8" fmla="*/ 211 w 422"/>
              <a:gd name="T9" fmla="*/ 487 h 487"/>
              <a:gd name="T10" fmla="*/ 0 w 422"/>
              <a:gd name="T11" fmla="*/ 367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59" name="Freeform 73"/>
          <p:cNvSpPr>
            <a:spLocks/>
          </p:cNvSpPr>
          <p:nvPr userDrawn="1"/>
        </p:nvSpPr>
        <p:spPr bwMode="auto">
          <a:xfrm>
            <a:off x="11215688" y="1419225"/>
            <a:ext cx="671512"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60" name="Freeform 83"/>
          <p:cNvSpPr>
            <a:spLocks/>
          </p:cNvSpPr>
          <p:nvPr userDrawn="1"/>
        </p:nvSpPr>
        <p:spPr bwMode="auto">
          <a:xfrm>
            <a:off x="10545763" y="6432550"/>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61" name="Freeform 84"/>
          <p:cNvSpPr>
            <a:spLocks/>
          </p:cNvSpPr>
          <p:nvPr userDrawn="1"/>
        </p:nvSpPr>
        <p:spPr bwMode="auto">
          <a:xfrm>
            <a:off x="10880725" y="6627813"/>
            <a:ext cx="671512" cy="769938"/>
          </a:xfrm>
          <a:custGeom>
            <a:avLst/>
            <a:gdLst>
              <a:gd name="T0" fmla="*/ 0 w 423"/>
              <a:gd name="T1" fmla="*/ 120 h 485"/>
              <a:gd name="T2" fmla="*/ 211 w 423"/>
              <a:gd name="T3" fmla="*/ 0 h 485"/>
              <a:gd name="T4" fmla="*/ 423 w 423"/>
              <a:gd name="T5" fmla="*/ 120 h 485"/>
              <a:gd name="T6" fmla="*/ 423 w 423"/>
              <a:gd name="T7" fmla="*/ 364 h 485"/>
              <a:gd name="T8" fmla="*/ 211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1" y="0"/>
                </a:lnTo>
                <a:lnTo>
                  <a:pt x="423" y="120"/>
                </a:lnTo>
                <a:lnTo>
                  <a:pt x="423"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62" name="Freeform 85"/>
          <p:cNvSpPr>
            <a:spLocks/>
          </p:cNvSpPr>
          <p:nvPr userDrawn="1"/>
        </p:nvSpPr>
        <p:spPr bwMode="auto">
          <a:xfrm>
            <a:off x="11552238" y="6627813"/>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63" name="Freeform 86"/>
          <p:cNvSpPr>
            <a:spLocks/>
          </p:cNvSpPr>
          <p:nvPr userDrawn="1"/>
        </p:nvSpPr>
        <p:spPr bwMode="auto">
          <a:xfrm>
            <a:off x="11215688" y="6432550"/>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65" name="Hexagon 164"/>
          <p:cNvSpPr/>
          <p:nvPr userDrawn="1"/>
        </p:nvSpPr>
        <p:spPr>
          <a:xfrm rot="5400000">
            <a:off x="10448239" y="4803791"/>
            <a:ext cx="1539554" cy="1332000"/>
          </a:xfrm>
          <a:prstGeom prst="hexagon">
            <a:avLst>
              <a:gd name="adj" fmla="val 29199"/>
              <a:gd name="vf" fmla="val 115470"/>
            </a:avLst>
          </a:prstGeom>
          <a:solidFill>
            <a:schemeClr val="bg1"/>
          </a:solid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lt-LT" sz="1800">
              <a:solidFill>
                <a:srgbClr val="F3F6F9"/>
              </a:solidFill>
            </a:endParaRPr>
          </a:p>
        </p:txBody>
      </p:sp>
      <p:grpSp>
        <p:nvGrpSpPr>
          <p:cNvPr id="3" name="Group 2">
            <a:extLst>
              <a:ext uri="{FF2B5EF4-FFF2-40B4-BE49-F238E27FC236}">
                <a16:creationId xmlns:a16="http://schemas.microsoft.com/office/drawing/2014/main" id="{05700746-BC12-0E13-2C66-1B491E8BC27F}"/>
              </a:ext>
            </a:extLst>
          </p:cNvPr>
          <p:cNvGrpSpPr/>
          <p:nvPr userDrawn="1"/>
        </p:nvGrpSpPr>
        <p:grpSpPr>
          <a:xfrm>
            <a:off x="10552016" y="4700014"/>
            <a:ext cx="1332000" cy="1539554"/>
            <a:chOff x="10552016" y="4516658"/>
            <a:chExt cx="1332000" cy="1539554"/>
          </a:xfrm>
        </p:grpSpPr>
        <p:sp>
          <p:nvSpPr>
            <p:cNvPr id="5" name="Hexagon 4">
              <a:extLst>
                <a:ext uri="{FF2B5EF4-FFF2-40B4-BE49-F238E27FC236}">
                  <a16:creationId xmlns:a16="http://schemas.microsoft.com/office/drawing/2014/main" id="{F4D32C74-7469-0175-1AC2-6A216A06875F}"/>
                </a:ext>
              </a:extLst>
            </p:cNvPr>
            <p:cNvSpPr/>
            <p:nvPr userDrawn="1"/>
          </p:nvSpPr>
          <p:spPr>
            <a:xfrm rot="5400000">
              <a:off x="10448239" y="4620435"/>
              <a:ext cx="1539554" cy="1332000"/>
            </a:xfrm>
            <a:prstGeom prst="hexagon">
              <a:avLst>
                <a:gd name="adj" fmla="val 29199"/>
                <a:gd name="vf" fmla="val 115470"/>
              </a:avLst>
            </a:prstGeom>
            <a:solidFill>
              <a:schemeClr val="bg1"/>
            </a:solid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lt-LT" sz="1800">
                <a:solidFill>
                  <a:srgbClr val="F3F6F9"/>
                </a:solidFill>
              </a:endParaRPr>
            </a:p>
          </p:txBody>
        </p:sp>
        <p:pic>
          <p:nvPicPr>
            <p:cNvPr id="6" name="Picture 5">
              <a:extLst>
                <a:ext uri="{FF2B5EF4-FFF2-40B4-BE49-F238E27FC236}">
                  <a16:creationId xmlns:a16="http://schemas.microsoft.com/office/drawing/2014/main" id="{B7F74239-95D1-7FD7-B234-895D48F6807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6081" y="4788558"/>
              <a:ext cx="923870" cy="652854"/>
            </a:xfrm>
            <a:prstGeom prst="rect">
              <a:avLst/>
            </a:prstGeom>
          </p:spPr>
        </p:pic>
      </p:grpSp>
      <p:pic>
        <p:nvPicPr>
          <p:cNvPr id="7" name="Picture 6">
            <a:extLst>
              <a:ext uri="{FF2B5EF4-FFF2-40B4-BE49-F238E27FC236}">
                <a16:creationId xmlns:a16="http://schemas.microsoft.com/office/drawing/2014/main" id="{71475437-701A-B9C6-E1E4-514DB7DAC8F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94702" y="5574812"/>
            <a:ext cx="1091279" cy="219475"/>
          </a:xfrm>
          <a:prstGeom prst="rect">
            <a:avLst/>
          </a:prstGeom>
        </p:spPr>
      </p:pic>
    </p:spTree>
    <p:extLst>
      <p:ext uri="{BB962C8B-B14F-4D97-AF65-F5344CB8AC3E}">
        <p14:creationId xmlns:p14="http://schemas.microsoft.com/office/powerpoint/2010/main" val="3762979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rys teiginiai">
    <p:spTree>
      <p:nvGrpSpPr>
        <p:cNvPr id="1" name=""/>
        <p:cNvGrpSpPr/>
        <p:nvPr/>
      </p:nvGrpSpPr>
      <p:grpSpPr>
        <a:xfrm>
          <a:off x="0" y="0"/>
          <a:ext cx="0" cy="0"/>
          <a:chOff x="0" y="0"/>
          <a:chExt cx="0" cy="0"/>
        </a:xfrm>
      </p:grpSpPr>
      <p:sp>
        <p:nvSpPr>
          <p:cNvPr id="2" name="Title 1"/>
          <p:cNvSpPr>
            <a:spLocks noGrp="1"/>
          </p:cNvSpPr>
          <p:nvPr>
            <p:ph type="title"/>
          </p:nvPr>
        </p:nvSpPr>
        <p:spPr>
          <a:xfrm>
            <a:off x="918475" y="304603"/>
            <a:ext cx="9020175" cy="1325563"/>
          </a:xfrm>
        </p:spPr>
        <p:txBody>
          <a:bodyPr>
            <a:normAutofit/>
          </a:bodyPr>
          <a:lstStyle>
            <a:lvl1pPr>
              <a:defRPr lang="en-US" sz="3200" kern="1200" smtClean="0">
                <a:solidFill>
                  <a:srgbClr val="009ED6"/>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lt-LT" dirty="0"/>
          </a:p>
        </p:txBody>
      </p:sp>
      <p:sp>
        <p:nvSpPr>
          <p:cNvPr id="18" name="Slide Number Placeholder 8"/>
          <p:cNvSpPr>
            <a:spLocks noGrp="1"/>
          </p:cNvSpPr>
          <p:nvPr>
            <p:ph type="sldNum" sz="quarter" idx="12"/>
          </p:nvPr>
        </p:nvSpPr>
        <p:spPr>
          <a:xfrm>
            <a:off x="7219695" y="6356351"/>
            <a:ext cx="2718955" cy="365125"/>
          </a:xfrm>
        </p:spPr>
        <p:txBody>
          <a:bodyPr vert="horz" lIns="91440" tIns="45720" rIns="91440" bIns="45720" rtlCol="0" anchor="ctr"/>
          <a:lstStyle>
            <a:lvl1pPr algn="r">
              <a:defRPr lang="lt-LT" dirty="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1pPr>
          </a:lstStyle>
          <a:p>
            <a:endParaRPr lang="lt-LT" dirty="0"/>
          </a:p>
        </p:txBody>
      </p:sp>
      <p:sp>
        <p:nvSpPr>
          <p:cNvPr id="19" name="Date Placeholder 6"/>
          <p:cNvSpPr>
            <a:spLocks noGrp="1"/>
          </p:cNvSpPr>
          <p:nvPr>
            <p:ph type="dt" sz="half" idx="10"/>
          </p:nvPr>
        </p:nvSpPr>
        <p:spPr>
          <a:xfrm>
            <a:off x="918475" y="6356351"/>
            <a:ext cx="2596232" cy="365125"/>
          </a:xfrm>
        </p:spPr>
        <p:txBody>
          <a:bodyPr/>
          <a:lstStyle>
            <a:lvl1pPr>
              <a:defRPr>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1pPr>
          </a:lstStyle>
          <a:p>
            <a:fld id="{72687534-B471-4635-AE28-174628F98E51}" type="datetime1">
              <a:rPr lang="lt-LT" smtClean="0"/>
              <a:pPr/>
              <a:t>2024-09-26</a:t>
            </a:fld>
            <a:endParaRPr lang="lt-LT" dirty="0"/>
          </a:p>
        </p:txBody>
      </p:sp>
      <p:sp>
        <p:nvSpPr>
          <p:cNvPr id="10" name="Hexagon 9"/>
          <p:cNvSpPr/>
          <p:nvPr userDrawn="1"/>
        </p:nvSpPr>
        <p:spPr>
          <a:xfrm rot="5400000">
            <a:off x="2271614" y="2821073"/>
            <a:ext cx="1886955" cy="1620336"/>
          </a:xfrm>
          <a:prstGeom prst="hexagon">
            <a:avLst>
              <a:gd name="adj" fmla="val 29199"/>
              <a:gd name="vf" fmla="val 115470"/>
            </a:avLst>
          </a:prstGeom>
          <a:solidFill>
            <a:schemeClr val="bg1"/>
          </a:solid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lt-LT" sz="1600" dirty="0">
                <a:solidFill>
                  <a:schemeClr val="tx1">
                    <a:lumMod val="65000"/>
                    <a:lumOff val="35000"/>
                  </a:schemeClr>
                </a:solidFill>
              </a:rPr>
              <a:t>1. Pirmas numeris</a:t>
            </a:r>
          </a:p>
        </p:txBody>
      </p:sp>
      <p:sp>
        <p:nvSpPr>
          <p:cNvPr id="11" name="Hexagon 10"/>
          <p:cNvSpPr/>
          <p:nvPr userDrawn="1"/>
        </p:nvSpPr>
        <p:spPr>
          <a:xfrm rot="5400000">
            <a:off x="4479122" y="2790411"/>
            <a:ext cx="1886955" cy="1620336"/>
          </a:xfrm>
          <a:prstGeom prst="hexagon">
            <a:avLst>
              <a:gd name="adj" fmla="val 29199"/>
              <a:gd name="vf" fmla="val 115470"/>
            </a:avLst>
          </a:prstGeom>
          <a:solidFill>
            <a:schemeClr val="bg1"/>
          </a:solid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lt-LT" sz="1600" dirty="0">
                <a:solidFill>
                  <a:schemeClr val="tx1">
                    <a:lumMod val="65000"/>
                    <a:lumOff val="35000"/>
                  </a:schemeClr>
                </a:solidFill>
              </a:rPr>
              <a:t>2. Antras numeris</a:t>
            </a:r>
          </a:p>
        </p:txBody>
      </p:sp>
      <p:sp>
        <p:nvSpPr>
          <p:cNvPr id="13" name="Hexagon 12"/>
          <p:cNvSpPr/>
          <p:nvPr userDrawn="1"/>
        </p:nvSpPr>
        <p:spPr>
          <a:xfrm rot="5400000">
            <a:off x="6686630" y="2821072"/>
            <a:ext cx="1886955" cy="1620336"/>
          </a:xfrm>
          <a:prstGeom prst="hexagon">
            <a:avLst>
              <a:gd name="adj" fmla="val 29199"/>
              <a:gd name="vf" fmla="val 115470"/>
            </a:avLst>
          </a:prstGeom>
          <a:solidFill>
            <a:schemeClr val="bg1"/>
          </a:solid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p>
            <a:pPr algn="ctr"/>
            <a:r>
              <a:rPr lang="lt-LT" sz="1600" dirty="0">
                <a:solidFill>
                  <a:schemeClr val="tx1">
                    <a:lumMod val="65000"/>
                    <a:lumOff val="35000"/>
                  </a:schemeClr>
                </a:solidFill>
              </a:rPr>
              <a:t>3. Trečias numeris</a:t>
            </a:r>
          </a:p>
        </p:txBody>
      </p:sp>
      <p:sp>
        <p:nvSpPr>
          <p:cNvPr id="7" name="Freeform 5"/>
          <p:cNvSpPr>
            <a:spLocks/>
          </p:cNvSpPr>
          <p:nvPr userDrawn="1"/>
        </p:nvSpPr>
        <p:spPr bwMode="auto">
          <a:xfrm>
            <a:off x="10545763" y="5275263"/>
            <a:ext cx="669925" cy="774700"/>
          </a:xfrm>
          <a:custGeom>
            <a:avLst/>
            <a:gdLst>
              <a:gd name="T0" fmla="*/ 0 w 422"/>
              <a:gd name="T1" fmla="*/ 121 h 488"/>
              <a:gd name="T2" fmla="*/ 211 w 422"/>
              <a:gd name="T3" fmla="*/ 0 h 488"/>
              <a:gd name="T4" fmla="*/ 422 w 422"/>
              <a:gd name="T5" fmla="*/ 121 h 488"/>
              <a:gd name="T6" fmla="*/ 422 w 422"/>
              <a:gd name="T7" fmla="*/ 365 h 488"/>
              <a:gd name="T8" fmla="*/ 211 w 422"/>
              <a:gd name="T9" fmla="*/ 488 h 488"/>
              <a:gd name="T10" fmla="*/ 0 w 422"/>
              <a:gd name="T11" fmla="*/ 365 h 488"/>
              <a:gd name="T12" fmla="*/ 0 w 422"/>
              <a:gd name="T13" fmla="*/ 121 h 488"/>
            </a:gdLst>
            <a:ahLst/>
            <a:cxnLst>
              <a:cxn ang="0">
                <a:pos x="T0" y="T1"/>
              </a:cxn>
              <a:cxn ang="0">
                <a:pos x="T2" y="T3"/>
              </a:cxn>
              <a:cxn ang="0">
                <a:pos x="T4" y="T5"/>
              </a:cxn>
              <a:cxn ang="0">
                <a:pos x="T6" y="T7"/>
              </a:cxn>
              <a:cxn ang="0">
                <a:pos x="T8" y="T9"/>
              </a:cxn>
              <a:cxn ang="0">
                <a:pos x="T10" y="T11"/>
              </a:cxn>
              <a:cxn ang="0">
                <a:pos x="T12" y="T13"/>
              </a:cxn>
            </a:cxnLst>
            <a:rect l="0" t="0" r="r" b="b"/>
            <a:pathLst>
              <a:path w="422" h="488">
                <a:moveTo>
                  <a:pt x="0" y="121"/>
                </a:moveTo>
                <a:lnTo>
                  <a:pt x="211" y="0"/>
                </a:lnTo>
                <a:lnTo>
                  <a:pt x="422" y="121"/>
                </a:lnTo>
                <a:lnTo>
                  <a:pt x="422" y="365"/>
                </a:lnTo>
                <a:lnTo>
                  <a:pt x="211" y="488"/>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8" name="Freeform 6"/>
          <p:cNvSpPr>
            <a:spLocks/>
          </p:cNvSpPr>
          <p:nvPr userDrawn="1"/>
        </p:nvSpPr>
        <p:spPr bwMode="auto">
          <a:xfrm>
            <a:off x="10880725" y="5467350"/>
            <a:ext cx="671512" cy="773113"/>
          </a:xfrm>
          <a:custGeom>
            <a:avLst/>
            <a:gdLst>
              <a:gd name="T0" fmla="*/ 0 w 423"/>
              <a:gd name="T1" fmla="*/ 123 h 487"/>
              <a:gd name="T2" fmla="*/ 211 w 423"/>
              <a:gd name="T3" fmla="*/ 0 h 487"/>
              <a:gd name="T4" fmla="*/ 423 w 423"/>
              <a:gd name="T5" fmla="*/ 123 h 487"/>
              <a:gd name="T6" fmla="*/ 423 w 423"/>
              <a:gd name="T7" fmla="*/ 367 h 487"/>
              <a:gd name="T8" fmla="*/ 211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9" name="Freeform 7"/>
          <p:cNvSpPr>
            <a:spLocks/>
          </p:cNvSpPr>
          <p:nvPr userDrawn="1"/>
        </p:nvSpPr>
        <p:spPr bwMode="auto">
          <a:xfrm>
            <a:off x="10545763" y="4889500"/>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2" name="Freeform 8"/>
          <p:cNvSpPr>
            <a:spLocks/>
          </p:cNvSpPr>
          <p:nvPr userDrawn="1"/>
        </p:nvSpPr>
        <p:spPr bwMode="auto">
          <a:xfrm>
            <a:off x="11215688" y="4889500"/>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4" name="Freeform 9"/>
          <p:cNvSpPr>
            <a:spLocks/>
          </p:cNvSpPr>
          <p:nvPr userDrawn="1"/>
        </p:nvSpPr>
        <p:spPr bwMode="auto">
          <a:xfrm>
            <a:off x="11552238" y="4697413"/>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5" name="Freeform 10"/>
          <p:cNvSpPr>
            <a:spLocks/>
          </p:cNvSpPr>
          <p:nvPr userDrawn="1"/>
        </p:nvSpPr>
        <p:spPr bwMode="auto">
          <a:xfrm>
            <a:off x="11552238" y="5467350"/>
            <a:ext cx="669925" cy="773113"/>
          </a:xfrm>
          <a:custGeom>
            <a:avLst/>
            <a:gdLst>
              <a:gd name="T0" fmla="*/ 0 w 422"/>
              <a:gd name="T1" fmla="*/ 123 h 487"/>
              <a:gd name="T2" fmla="*/ 211 w 422"/>
              <a:gd name="T3" fmla="*/ 0 h 487"/>
              <a:gd name="T4" fmla="*/ 422 w 422"/>
              <a:gd name="T5" fmla="*/ 123 h 487"/>
              <a:gd name="T6" fmla="*/ 422 w 422"/>
              <a:gd name="T7" fmla="*/ 367 h 487"/>
              <a:gd name="T8" fmla="*/ 211 w 422"/>
              <a:gd name="T9" fmla="*/ 487 h 487"/>
              <a:gd name="T10" fmla="*/ 0 w 422"/>
              <a:gd name="T11" fmla="*/ 367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6" name="Freeform 11"/>
          <p:cNvSpPr>
            <a:spLocks/>
          </p:cNvSpPr>
          <p:nvPr userDrawn="1"/>
        </p:nvSpPr>
        <p:spPr bwMode="auto">
          <a:xfrm>
            <a:off x="11215688" y="5275263"/>
            <a:ext cx="671512" cy="774700"/>
          </a:xfrm>
          <a:custGeom>
            <a:avLst/>
            <a:gdLst>
              <a:gd name="T0" fmla="*/ 0 w 423"/>
              <a:gd name="T1" fmla="*/ 121 h 488"/>
              <a:gd name="T2" fmla="*/ 212 w 423"/>
              <a:gd name="T3" fmla="*/ 0 h 488"/>
              <a:gd name="T4" fmla="*/ 423 w 423"/>
              <a:gd name="T5" fmla="*/ 121 h 488"/>
              <a:gd name="T6" fmla="*/ 423 w 423"/>
              <a:gd name="T7" fmla="*/ 365 h 488"/>
              <a:gd name="T8" fmla="*/ 212 w 423"/>
              <a:gd name="T9" fmla="*/ 488 h 488"/>
              <a:gd name="T10" fmla="*/ 0 w 423"/>
              <a:gd name="T11" fmla="*/ 365 h 488"/>
              <a:gd name="T12" fmla="*/ 0 w 423"/>
              <a:gd name="T13" fmla="*/ 121 h 488"/>
            </a:gdLst>
            <a:ahLst/>
            <a:cxnLst>
              <a:cxn ang="0">
                <a:pos x="T0" y="T1"/>
              </a:cxn>
              <a:cxn ang="0">
                <a:pos x="T2" y="T3"/>
              </a:cxn>
              <a:cxn ang="0">
                <a:pos x="T4" y="T5"/>
              </a:cxn>
              <a:cxn ang="0">
                <a:pos x="T6" y="T7"/>
              </a:cxn>
              <a:cxn ang="0">
                <a:pos x="T8" y="T9"/>
              </a:cxn>
              <a:cxn ang="0">
                <a:pos x="T10" y="T11"/>
              </a:cxn>
              <a:cxn ang="0">
                <a:pos x="T12" y="T13"/>
              </a:cxn>
            </a:cxnLst>
            <a:rect l="0" t="0" r="r" b="b"/>
            <a:pathLst>
              <a:path w="423" h="488">
                <a:moveTo>
                  <a:pt x="0" y="121"/>
                </a:moveTo>
                <a:lnTo>
                  <a:pt x="212" y="0"/>
                </a:lnTo>
                <a:lnTo>
                  <a:pt x="423" y="121"/>
                </a:lnTo>
                <a:lnTo>
                  <a:pt x="423" y="365"/>
                </a:lnTo>
                <a:lnTo>
                  <a:pt x="212" y="488"/>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7" name="Freeform 12"/>
          <p:cNvSpPr>
            <a:spLocks/>
          </p:cNvSpPr>
          <p:nvPr userDrawn="1"/>
        </p:nvSpPr>
        <p:spPr bwMode="auto">
          <a:xfrm>
            <a:off x="10880725" y="4697413"/>
            <a:ext cx="671512" cy="769938"/>
          </a:xfrm>
          <a:custGeom>
            <a:avLst/>
            <a:gdLst>
              <a:gd name="T0" fmla="*/ 0 w 423"/>
              <a:gd name="T1" fmla="*/ 121 h 485"/>
              <a:gd name="T2" fmla="*/ 211 w 423"/>
              <a:gd name="T3" fmla="*/ 0 h 485"/>
              <a:gd name="T4" fmla="*/ 423 w 423"/>
              <a:gd name="T5" fmla="*/ 121 h 485"/>
              <a:gd name="T6" fmla="*/ 423 w 423"/>
              <a:gd name="T7" fmla="*/ 364 h 485"/>
              <a:gd name="T8" fmla="*/ 211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0" name="Freeform 13"/>
          <p:cNvSpPr>
            <a:spLocks/>
          </p:cNvSpPr>
          <p:nvPr userDrawn="1"/>
        </p:nvSpPr>
        <p:spPr bwMode="auto">
          <a:xfrm>
            <a:off x="10545763" y="4119563"/>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1" name="Freeform 14"/>
          <p:cNvSpPr>
            <a:spLocks/>
          </p:cNvSpPr>
          <p:nvPr userDrawn="1"/>
        </p:nvSpPr>
        <p:spPr bwMode="auto">
          <a:xfrm>
            <a:off x="10880725" y="4310063"/>
            <a:ext cx="671512" cy="774700"/>
          </a:xfrm>
          <a:custGeom>
            <a:avLst/>
            <a:gdLst>
              <a:gd name="T0" fmla="*/ 0 w 423"/>
              <a:gd name="T1" fmla="*/ 123 h 488"/>
              <a:gd name="T2" fmla="*/ 211 w 423"/>
              <a:gd name="T3" fmla="*/ 0 h 488"/>
              <a:gd name="T4" fmla="*/ 423 w 423"/>
              <a:gd name="T5" fmla="*/ 123 h 488"/>
              <a:gd name="T6" fmla="*/ 423 w 423"/>
              <a:gd name="T7" fmla="*/ 365 h 488"/>
              <a:gd name="T8" fmla="*/ 211 w 423"/>
              <a:gd name="T9" fmla="*/ 488 h 488"/>
              <a:gd name="T10" fmla="*/ 0 w 423"/>
              <a:gd name="T11" fmla="*/ 365 h 488"/>
              <a:gd name="T12" fmla="*/ 0 w 423"/>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3" h="488">
                <a:moveTo>
                  <a:pt x="0" y="123"/>
                </a:moveTo>
                <a:lnTo>
                  <a:pt x="211" y="0"/>
                </a:lnTo>
                <a:lnTo>
                  <a:pt x="423" y="123"/>
                </a:lnTo>
                <a:lnTo>
                  <a:pt x="423" y="365"/>
                </a:lnTo>
                <a:lnTo>
                  <a:pt x="211"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2" name="Freeform 15"/>
          <p:cNvSpPr>
            <a:spLocks/>
          </p:cNvSpPr>
          <p:nvPr userDrawn="1"/>
        </p:nvSpPr>
        <p:spPr bwMode="auto">
          <a:xfrm>
            <a:off x="10545763" y="3732213"/>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5" name="Freeform 16"/>
          <p:cNvSpPr>
            <a:spLocks/>
          </p:cNvSpPr>
          <p:nvPr userDrawn="1"/>
        </p:nvSpPr>
        <p:spPr bwMode="auto">
          <a:xfrm>
            <a:off x="11215688" y="3732213"/>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6" name="Freeform 17"/>
          <p:cNvSpPr>
            <a:spLocks/>
          </p:cNvSpPr>
          <p:nvPr userDrawn="1"/>
        </p:nvSpPr>
        <p:spPr bwMode="auto">
          <a:xfrm>
            <a:off x="11552238" y="3541713"/>
            <a:ext cx="669925" cy="768350"/>
          </a:xfrm>
          <a:custGeom>
            <a:avLst/>
            <a:gdLst>
              <a:gd name="T0" fmla="*/ 0 w 422"/>
              <a:gd name="T1" fmla="*/ 120 h 484"/>
              <a:gd name="T2" fmla="*/ 211 w 422"/>
              <a:gd name="T3" fmla="*/ 0 h 484"/>
              <a:gd name="T4" fmla="*/ 422 w 422"/>
              <a:gd name="T5" fmla="*/ 120 h 484"/>
              <a:gd name="T6" fmla="*/ 422 w 422"/>
              <a:gd name="T7" fmla="*/ 364 h 484"/>
              <a:gd name="T8" fmla="*/ 211 w 422"/>
              <a:gd name="T9" fmla="*/ 484 h 484"/>
              <a:gd name="T10" fmla="*/ 0 w 422"/>
              <a:gd name="T11" fmla="*/ 364 h 484"/>
              <a:gd name="T12" fmla="*/ 0 w 422"/>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2" h="484">
                <a:moveTo>
                  <a:pt x="0" y="120"/>
                </a:moveTo>
                <a:lnTo>
                  <a:pt x="211" y="0"/>
                </a:lnTo>
                <a:lnTo>
                  <a:pt x="422" y="120"/>
                </a:lnTo>
                <a:lnTo>
                  <a:pt x="422"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7" name="Freeform 18"/>
          <p:cNvSpPr>
            <a:spLocks/>
          </p:cNvSpPr>
          <p:nvPr userDrawn="1"/>
        </p:nvSpPr>
        <p:spPr bwMode="auto">
          <a:xfrm>
            <a:off x="11552238" y="4310063"/>
            <a:ext cx="669925" cy="774700"/>
          </a:xfrm>
          <a:custGeom>
            <a:avLst/>
            <a:gdLst>
              <a:gd name="T0" fmla="*/ 0 w 422"/>
              <a:gd name="T1" fmla="*/ 123 h 488"/>
              <a:gd name="T2" fmla="*/ 211 w 422"/>
              <a:gd name="T3" fmla="*/ 0 h 488"/>
              <a:gd name="T4" fmla="*/ 422 w 422"/>
              <a:gd name="T5" fmla="*/ 123 h 488"/>
              <a:gd name="T6" fmla="*/ 422 w 422"/>
              <a:gd name="T7" fmla="*/ 365 h 488"/>
              <a:gd name="T8" fmla="*/ 211 w 422"/>
              <a:gd name="T9" fmla="*/ 488 h 488"/>
              <a:gd name="T10" fmla="*/ 0 w 422"/>
              <a:gd name="T11" fmla="*/ 365 h 488"/>
              <a:gd name="T12" fmla="*/ 0 w 422"/>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2" h="488">
                <a:moveTo>
                  <a:pt x="0" y="123"/>
                </a:moveTo>
                <a:lnTo>
                  <a:pt x="211" y="0"/>
                </a:lnTo>
                <a:lnTo>
                  <a:pt x="422" y="123"/>
                </a:lnTo>
                <a:lnTo>
                  <a:pt x="422" y="365"/>
                </a:lnTo>
                <a:lnTo>
                  <a:pt x="211"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8" name="Freeform 19"/>
          <p:cNvSpPr>
            <a:spLocks/>
          </p:cNvSpPr>
          <p:nvPr userDrawn="1"/>
        </p:nvSpPr>
        <p:spPr bwMode="auto">
          <a:xfrm>
            <a:off x="11215688" y="4119563"/>
            <a:ext cx="671512"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9" name="Freeform 20"/>
          <p:cNvSpPr>
            <a:spLocks/>
          </p:cNvSpPr>
          <p:nvPr userDrawn="1"/>
        </p:nvSpPr>
        <p:spPr bwMode="auto">
          <a:xfrm>
            <a:off x="10880725" y="3541713"/>
            <a:ext cx="671512" cy="768350"/>
          </a:xfrm>
          <a:custGeom>
            <a:avLst/>
            <a:gdLst>
              <a:gd name="T0" fmla="*/ 0 w 423"/>
              <a:gd name="T1" fmla="*/ 120 h 484"/>
              <a:gd name="T2" fmla="*/ 211 w 423"/>
              <a:gd name="T3" fmla="*/ 0 h 484"/>
              <a:gd name="T4" fmla="*/ 423 w 423"/>
              <a:gd name="T5" fmla="*/ 120 h 484"/>
              <a:gd name="T6" fmla="*/ 423 w 423"/>
              <a:gd name="T7" fmla="*/ 364 h 484"/>
              <a:gd name="T8" fmla="*/ 211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1" y="0"/>
                </a:lnTo>
                <a:lnTo>
                  <a:pt x="423" y="120"/>
                </a:lnTo>
                <a:lnTo>
                  <a:pt x="423"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0" name="Freeform 21"/>
          <p:cNvSpPr>
            <a:spLocks/>
          </p:cNvSpPr>
          <p:nvPr userDrawn="1"/>
        </p:nvSpPr>
        <p:spPr bwMode="auto">
          <a:xfrm>
            <a:off x="10209213" y="4697413"/>
            <a:ext cx="671512"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1" name="Freeform 22"/>
          <p:cNvSpPr>
            <a:spLocks/>
          </p:cNvSpPr>
          <p:nvPr userDrawn="1"/>
        </p:nvSpPr>
        <p:spPr bwMode="auto">
          <a:xfrm>
            <a:off x="10209213" y="3541713"/>
            <a:ext cx="671512" cy="768350"/>
          </a:xfrm>
          <a:custGeom>
            <a:avLst/>
            <a:gdLst>
              <a:gd name="T0" fmla="*/ 0 w 423"/>
              <a:gd name="T1" fmla="*/ 120 h 484"/>
              <a:gd name="T2" fmla="*/ 212 w 423"/>
              <a:gd name="T3" fmla="*/ 0 h 484"/>
              <a:gd name="T4" fmla="*/ 423 w 423"/>
              <a:gd name="T5" fmla="*/ 120 h 484"/>
              <a:gd name="T6" fmla="*/ 423 w 423"/>
              <a:gd name="T7" fmla="*/ 364 h 484"/>
              <a:gd name="T8" fmla="*/ 212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2" y="0"/>
                </a:lnTo>
                <a:lnTo>
                  <a:pt x="423" y="120"/>
                </a:lnTo>
                <a:lnTo>
                  <a:pt x="423" y="364"/>
                </a:lnTo>
                <a:lnTo>
                  <a:pt x="212"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2" name="Freeform 23"/>
          <p:cNvSpPr>
            <a:spLocks/>
          </p:cNvSpPr>
          <p:nvPr userDrawn="1"/>
        </p:nvSpPr>
        <p:spPr bwMode="auto">
          <a:xfrm>
            <a:off x="10209213" y="5854700"/>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3" name="Freeform 24"/>
          <p:cNvSpPr>
            <a:spLocks/>
          </p:cNvSpPr>
          <p:nvPr userDrawn="1"/>
        </p:nvSpPr>
        <p:spPr bwMode="auto">
          <a:xfrm>
            <a:off x="10545763" y="6049963"/>
            <a:ext cx="669925" cy="768350"/>
          </a:xfrm>
          <a:custGeom>
            <a:avLst/>
            <a:gdLst>
              <a:gd name="T0" fmla="*/ 0 w 422"/>
              <a:gd name="T1" fmla="*/ 120 h 484"/>
              <a:gd name="T2" fmla="*/ 211 w 422"/>
              <a:gd name="T3" fmla="*/ 0 h 484"/>
              <a:gd name="T4" fmla="*/ 422 w 422"/>
              <a:gd name="T5" fmla="*/ 120 h 484"/>
              <a:gd name="T6" fmla="*/ 422 w 422"/>
              <a:gd name="T7" fmla="*/ 364 h 484"/>
              <a:gd name="T8" fmla="*/ 211 w 422"/>
              <a:gd name="T9" fmla="*/ 484 h 484"/>
              <a:gd name="T10" fmla="*/ 0 w 422"/>
              <a:gd name="T11" fmla="*/ 364 h 484"/>
              <a:gd name="T12" fmla="*/ 0 w 422"/>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2" h="484">
                <a:moveTo>
                  <a:pt x="0" y="120"/>
                </a:moveTo>
                <a:lnTo>
                  <a:pt x="211" y="0"/>
                </a:lnTo>
                <a:lnTo>
                  <a:pt x="422" y="120"/>
                </a:lnTo>
                <a:lnTo>
                  <a:pt x="422"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4" name="Freeform 25"/>
          <p:cNvSpPr>
            <a:spLocks/>
          </p:cNvSpPr>
          <p:nvPr userDrawn="1"/>
        </p:nvSpPr>
        <p:spPr bwMode="auto">
          <a:xfrm>
            <a:off x="10880725" y="5854700"/>
            <a:ext cx="671512" cy="773113"/>
          </a:xfrm>
          <a:custGeom>
            <a:avLst/>
            <a:gdLst>
              <a:gd name="T0" fmla="*/ 0 w 423"/>
              <a:gd name="T1" fmla="*/ 123 h 487"/>
              <a:gd name="T2" fmla="*/ 211 w 423"/>
              <a:gd name="T3" fmla="*/ 0 h 487"/>
              <a:gd name="T4" fmla="*/ 423 w 423"/>
              <a:gd name="T5" fmla="*/ 123 h 487"/>
              <a:gd name="T6" fmla="*/ 423 w 423"/>
              <a:gd name="T7" fmla="*/ 364 h 487"/>
              <a:gd name="T8" fmla="*/ 211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5" name="Freeform 26"/>
          <p:cNvSpPr>
            <a:spLocks/>
          </p:cNvSpPr>
          <p:nvPr userDrawn="1"/>
        </p:nvSpPr>
        <p:spPr bwMode="auto">
          <a:xfrm>
            <a:off x="11552238" y="5854700"/>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6" name="Freeform 27"/>
          <p:cNvSpPr>
            <a:spLocks/>
          </p:cNvSpPr>
          <p:nvPr userDrawn="1"/>
        </p:nvSpPr>
        <p:spPr bwMode="auto">
          <a:xfrm>
            <a:off x="11215688" y="6049963"/>
            <a:ext cx="671512" cy="768350"/>
          </a:xfrm>
          <a:custGeom>
            <a:avLst/>
            <a:gdLst>
              <a:gd name="T0" fmla="*/ 0 w 423"/>
              <a:gd name="T1" fmla="*/ 120 h 484"/>
              <a:gd name="T2" fmla="*/ 212 w 423"/>
              <a:gd name="T3" fmla="*/ 0 h 484"/>
              <a:gd name="T4" fmla="*/ 423 w 423"/>
              <a:gd name="T5" fmla="*/ 120 h 484"/>
              <a:gd name="T6" fmla="*/ 423 w 423"/>
              <a:gd name="T7" fmla="*/ 364 h 484"/>
              <a:gd name="T8" fmla="*/ 212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2" y="0"/>
                </a:lnTo>
                <a:lnTo>
                  <a:pt x="423" y="120"/>
                </a:lnTo>
                <a:lnTo>
                  <a:pt x="423" y="364"/>
                </a:lnTo>
                <a:lnTo>
                  <a:pt x="212"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7" name="Freeform 28"/>
          <p:cNvSpPr>
            <a:spLocks/>
          </p:cNvSpPr>
          <p:nvPr userDrawn="1"/>
        </p:nvSpPr>
        <p:spPr bwMode="auto">
          <a:xfrm>
            <a:off x="10545763" y="2962275"/>
            <a:ext cx="669925" cy="769938"/>
          </a:xfrm>
          <a:custGeom>
            <a:avLst/>
            <a:gdLst>
              <a:gd name="T0" fmla="*/ 0 w 422"/>
              <a:gd name="T1" fmla="*/ 121 h 485"/>
              <a:gd name="T2" fmla="*/ 211 w 422"/>
              <a:gd name="T3" fmla="*/ 0 h 485"/>
              <a:gd name="T4" fmla="*/ 422 w 422"/>
              <a:gd name="T5" fmla="*/ 121 h 485"/>
              <a:gd name="T6" fmla="*/ 422 w 422"/>
              <a:gd name="T7" fmla="*/ 365 h 485"/>
              <a:gd name="T8" fmla="*/ 211 w 422"/>
              <a:gd name="T9" fmla="*/ 485 h 485"/>
              <a:gd name="T10" fmla="*/ 0 w 422"/>
              <a:gd name="T11" fmla="*/ 365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8" name="Freeform 29"/>
          <p:cNvSpPr>
            <a:spLocks/>
          </p:cNvSpPr>
          <p:nvPr userDrawn="1"/>
        </p:nvSpPr>
        <p:spPr bwMode="auto">
          <a:xfrm>
            <a:off x="10880725" y="3154363"/>
            <a:ext cx="671512" cy="773113"/>
          </a:xfrm>
          <a:custGeom>
            <a:avLst/>
            <a:gdLst>
              <a:gd name="T0" fmla="*/ 0 w 423"/>
              <a:gd name="T1" fmla="*/ 121 h 487"/>
              <a:gd name="T2" fmla="*/ 211 w 423"/>
              <a:gd name="T3" fmla="*/ 0 h 487"/>
              <a:gd name="T4" fmla="*/ 423 w 423"/>
              <a:gd name="T5" fmla="*/ 121 h 487"/>
              <a:gd name="T6" fmla="*/ 423 w 423"/>
              <a:gd name="T7" fmla="*/ 364 h 487"/>
              <a:gd name="T8" fmla="*/ 211 w 423"/>
              <a:gd name="T9" fmla="*/ 487 h 487"/>
              <a:gd name="T10" fmla="*/ 0 w 423"/>
              <a:gd name="T11" fmla="*/ 364 h 487"/>
              <a:gd name="T12" fmla="*/ 0 w 423"/>
              <a:gd name="T13" fmla="*/ 121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1"/>
                </a:moveTo>
                <a:lnTo>
                  <a:pt x="211" y="0"/>
                </a:lnTo>
                <a:lnTo>
                  <a:pt x="423" y="121"/>
                </a:lnTo>
                <a:lnTo>
                  <a:pt x="423" y="364"/>
                </a:lnTo>
                <a:lnTo>
                  <a:pt x="211" y="487"/>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9" name="Freeform 30"/>
          <p:cNvSpPr>
            <a:spLocks/>
          </p:cNvSpPr>
          <p:nvPr userDrawn="1"/>
        </p:nvSpPr>
        <p:spPr bwMode="auto">
          <a:xfrm>
            <a:off x="10545763" y="2576513"/>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0" name="Freeform 31"/>
          <p:cNvSpPr>
            <a:spLocks/>
          </p:cNvSpPr>
          <p:nvPr userDrawn="1"/>
        </p:nvSpPr>
        <p:spPr bwMode="auto">
          <a:xfrm>
            <a:off x="11215688" y="2576513"/>
            <a:ext cx="671512"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1" name="Freeform 32"/>
          <p:cNvSpPr>
            <a:spLocks/>
          </p:cNvSpPr>
          <p:nvPr userDrawn="1"/>
        </p:nvSpPr>
        <p:spPr bwMode="auto">
          <a:xfrm>
            <a:off x="11552238" y="2384425"/>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2" name="Freeform 33"/>
          <p:cNvSpPr>
            <a:spLocks/>
          </p:cNvSpPr>
          <p:nvPr userDrawn="1"/>
        </p:nvSpPr>
        <p:spPr bwMode="auto">
          <a:xfrm>
            <a:off x="11552238" y="3154363"/>
            <a:ext cx="669925" cy="773113"/>
          </a:xfrm>
          <a:custGeom>
            <a:avLst/>
            <a:gdLst>
              <a:gd name="T0" fmla="*/ 0 w 422"/>
              <a:gd name="T1" fmla="*/ 121 h 487"/>
              <a:gd name="T2" fmla="*/ 211 w 422"/>
              <a:gd name="T3" fmla="*/ 0 h 487"/>
              <a:gd name="T4" fmla="*/ 422 w 422"/>
              <a:gd name="T5" fmla="*/ 121 h 487"/>
              <a:gd name="T6" fmla="*/ 422 w 422"/>
              <a:gd name="T7" fmla="*/ 364 h 487"/>
              <a:gd name="T8" fmla="*/ 211 w 422"/>
              <a:gd name="T9" fmla="*/ 487 h 487"/>
              <a:gd name="T10" fmla="*/ 0 w 422"/>
              <a:gd name="T11" fmla="*/ 364 h 487"/>
              <a:gd name="T12" fmla="*/ 0 w 422"/>
              <a:gd name="T13" fmla="*/ 121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1"/>
                </a:moveTo>
                <a:lnTo>
                  <a:pt x="211" y="0"/>
                </a:lnTo>
                <a:lnTo>
                  <a:pt x="422" y="121"/>
                </a:lnTo>
                <a:lnTo>
                  <a:pt x="422" y="364"/>
                </a:lnTo>
                <a:lnTo>
                  <a:pt x="211" y="487"/>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3" name="Freeform 34"/>
          <p:cNvSpPr>
            <a:spLocks/>
          </p:cNvSpPr>
          <p:nvPr userDrawn="1"/>
        </p:nvSpPr>
        <p:spPr bwMode="auto">
          <a:xfrm>
            <a:off x="11215688" y="2962275"/>
            <a:ext cx="671512" cy="769938"/>
          </a:xfrm>
          <a:custGeom>
            <a:avLst/>
            <a:gdLst>
              <a:gd name="T0" fmla="*/ 0 w 423"/>
              <a:gd name="T1" fmla="*/ 121 h 485"/>
              <a:gd name="T2" fmla="*/ 212 w 423"/>
              <a:gd name="T3" fmla="*/ 0 h 485"/>
              <a:gd name="T4" fmla="*/ 423 w 423"/>
              <a:gd name="T5" fmla="*/ 121 h 485"/>
              <a:gd name="T6" fmla="*/ 423 w 423"/>
              <a:gd name="T7" fmla="*/ 365 h 485"/>
              <a:gd name="T8" fmla="*/ 212 w 423"/>
              <a:gd name="T9" fmla="*/ 485 h 485"/>
              <a:gd name="T10" fmla="*/ 0 w 423"/>
              <a:gd name="T11" fmla="*/ 365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5"/>
                </a:lnTo>
                <a:lnTo>
                  <a:pt x="212"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4" name="Freeform 35"/>
          <p:cNvSpPr>
            <a:spLocks/>
          </p:cNvSpPr>
          <p:nvPr userDrawn="1"/>
        </p:nvSpPr>
        <p:spPr bwMode="auto">
          <a:xfrm>
            <a:off x="10880725" y="2384425"/>
            <a:ext cx="671512" cy="769938"/>
          </a:xfrm>
          <a:custGeom>
            <a:avLst/>
            <a:gdLst>
              <a:gd name="T0" fmla="*/ 0 w 423"/>
              <a:gd name="T1" fmla="*/ 121 h 485"/>
              <a:gd name="T2" fmla="*/ 211 w 423"/>
              <a:gd name="T3" fmla="*/ 0 h 485"/>
              <a:gd name="T4" fmla="*/ 423 w 423"/>
              <a:gd name="T5" fmla="*/ 121 h 485"/>
              <a:gd name="T6" fmla="*/ 423 w 423"/>
              <a:gd name="T7" fmla="*/ 364 h 485"/>
              <a:gd name="T8" fmla="*/ 211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5" name="Freeform 36"/>
          <p:cNvSpPr>
            <a:spLocks/>
          </p:cNvSpPr>
          <p:nvPr userDrawn="1"/>
        </p:nvSpPr>
        <p:spPr bwMode="auto">
          <a:xfrm>
            <a:off x="10545763" y="1806575"/>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6" name="Freeform 37"/>
          <p:cNvSpPr>
            <a:spLocks/>
          </p:cNvSpPr>
          <p:nvPr userDrawn="1"/>
        </p:nvSpPr>
        <p:spPr bwMode="auto">
          <a:xfrm>
            <a:off x="10880725" y="1997075"/>
            <a:ext cx="671512" cy="769938"/>
          </a:xfrm>
          <a:custGeom>
            <a:avLst/>
            <a:gdLst>
              <a:gd name="T0" fmla="*/ 0 w 423"/>
              <a:gd name="T1" fmla="*/ 121 h 485"/>
              <a:gd name="T2" fmla="*/ 211 w 423"/>
              <a:gd name="T3" fmla="*/ 0 h 485"/>
              <a:gd name="T4" fmla="*/ 423 w 423"/>
              <a:gd name="T5" fmla="*/ 121 h 485"/>
              <a:gd name="T6" fmla="*/ 423 w 423"/>
              <a:gd name="T7" fmla="*/ 365 h 485"/>
              <a:gd name="T8" fmla="*/ 211 w 423"/>
              <a:gd name="T9" fmla="*/ 485 h 485"/>
              <a:gd name="T10" fmla="*/ 0 w 423"/>
              <a:gd name="T11" fmla="*/ 365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7" name="Freeform 38"/>
          <p:cNvSpPr>
            <a:spLocks/>
          </p:cNvSpPr>
          <p:nvPr userDrawn="1"/>
        </p:nvSpPr>
        <p:spPr bwMode="auto">
          <a:xfrm>
            <a:off x="10545763" y="1419225"/>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8" name="Freeform 39"/>
          <p:cNvSpPr>
            <a:spLocks/>
          </p:cNvSpPr>
          <p:nvPr userDrawn="1"/>
        </p:nvSpPr>
        <p:spPr bwMode="auto">
          <a:xfrm>
            <a:off x="11215688" y="1419225"/>
            <a:ext cx="671512"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9" name="Freeform 40"/>
          <p:cNvSpPr>
            <a:spLocks/>
          </p:cNvSpPr>
          <p:nvPr userDrawn="1"/>
        </p:nvSpPr>
        <p:spPr bwMode="auto">
          <a:xfrm>
            <a:off x="11552238" y="1223963"/>
            <a:ext cx="669925" cy="773113"/>
          </a:xfrm>
          <a:custGeom>
            <a:avLst/>
            <a:gdLst>
              <a:gd name="T0" fmla="*/ 0 w 422"/>
              <a:gd name="T1" fmla="*/ 123 h 487"/>
              <a:gd name="T2" fmla="*/ 211 w 422"/>
              <a:gd name="T3" fmla="*/ 0 h 487"/>
              <a:gd name="T4" fmla="*/ 422 w 422"/>
              <a:gd name="T5" fmla="*/ 123 h 487"/>
              <a:gd name="T6" fmla="*/ 422 w 422"/>
              <a:gd name="T7" fmla="*/ 367 h 487"/>
              <a:gd name="T8" fmla="*/ 211 w 422"/>
              <a:gd name="T9" fmla="*/ 487 h 487"/>
              <a:gd name="T10" fmla="*/ 0 w 422"/>
              <a:gd name="T11" fmla="*/ 367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0" name="Freeform 41"/>
          <p:cNvSpPr>
            <a:spLocks/>
          </p:cNvSpPr>
          <p:nvPr userDrawn="1"/>
        </p:nvSpPr>
        <p:spPr bwMode="auto">
          <a:xfrm>
            <a:off x="11552238" y="1997075"/>
            <a:ext cx="669925" cy="769938"/>
          </a:xfrm>
          <a:custGeom>
            <a:avLst/>
            <a:gdLst>
              <a:gd name="T0" fmla="*/ 0 w 422"/>
              <a:gd name="T1" fmla="*/ 121 h 485"/>
              <a:gd name="T2" fmla="*/ 211 w 422"/>
              <a:gd name="T3" fmla="*/ 0 h 485"/>
              <a:gd name="T4" fmla="*/ 422 w 422"/>
              <a:gd name="T5" fmla="*/ 121 h 485"/>
              <a:gd name="T6" fmla="*/ 422 w 422"/>
              <a:gd name="T7" fmla="*/ 365 h 485"/>
              <a:gd name="T8" fmla="*/ 211 w 422"/>
              <a:gd name="T9" fmla="*/ 485 h 485"/>
              <a:gd name="T10" fmla="*/ 0 w 422"/>
              <a:gd name="T11" fmla="*/ 365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1" name="Freeform 42"/>
          <p:cNvSpPr>
            <a:spLocks/>
          </p:cNvSpPr>
          <p:nvPr userDrawn="1"/>
        </p:nvSpPr>
        <p:spPr bwMode="auto">
          <a:xfrm>
            <a:off x="11215688" y="1806575"/>
            <a:ext cx="671512"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2" name="Freeform 43"/>
          <p:cNvSpPr>
            <a:spLocks/>
          </p:cNvSpPr>
          <p:nvPr userDrawn="1"/>
        </p:nvSpPr>
        <p:spPr bwMode="auto">
          <a:xfrm>
            <a:off x="10880725" y="1223963"/>
            <a:ext cx="671512" cy="773113"/>
          </a:xfrm>
          <a:custGeom>
            <a:avLst/>
            <a:gdLst>
              <a:gd name="T0" fmla="*/ 0 w 423"/>
              <a:gd name="T1" fmla="*/ 123 h 487"/>
              <a:gd name="T2" fmla="*/ 211 w 423"/>
              <a:gd name="T3" fmla="*/ 0 h 487"/>
              <a:gd name="T4" fmla="*/ 423 w 423"/>
              <a:gd name="T5" fmla="*/ 123 h 487"/>
              <a:gd name="T6" fmla="*/ 423 w 423"/>
              <a:gd name="T7" fmla="*/ 367 h 487"/>
              <a:gd name="T8" fmla="*/ 211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3" name="Freeform 44"/>
          <p:cNvSpPr>
            <a:spLocks/>
          </p:cNvSpPr>
          <p:nvPr userDrawn="1"/>
        </p:nvSpPr>
        <p:spPr bwMode="auto">
          <a:xfrm>
            <a:off x="10209213" y="2384425"/>
            <a:ext cx="671512"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4" name="Freeform 45"/>
          <p:cNvSpPr>
            <a:spLocks/>
          </p:cNvSpPr>
          <p:nvPr userDrawn="1"/>
        </p:nvSpPr>
        <p:spPr bwMode="auto">
          <a:xfrm>
            <a:off x="10209213" y="1223963"/>
            <a:ext cx="671512" cy="773113"/>
          </a:xfrm>
          <a:custGeom>
            <a:avLst/>
            <a:gdLst>
              <a:gd name="T0" fmla="*/ 0 w 423"/>
              <a:gd name="T1" fmla="*/ 123 h 487"/>
              <a:gd name="T2" fmla="*/ 212 w 423"/>
              <a:gd name="T3" fmla="*/ 0 h 487"/>
              <a:gd name="T4" fmla="*/ 423 w 423"/>
              <a:gd name="T5" fmla="*/ 123 h 487"/>
              <a:gd name="T6" fmla="*/ 423 w 423"/>
              <a:gd name="T7" fmla="*/ 367 h 487"/>
              <a:gd name="T8" fmla="*/ 212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7"/>
                </a:lnTo>
                <a:lnTo>
                  <a:pt x="212"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5" name="Freeform 46"/>
          <p:cNvSpPr>
            <a:spLocks/>
          </p:cNvSpPr>
          <p:nvPr userDrawn="1"/>
        </p:nvSpPr>
        <p:spPr bwMode="auto">
          <a:xfrm>
            <a:off x="10209213" y="3541713"/>
            <a:ext cx="671512" cy="768350"/>
          </a:xfrm>
          <a:custGeom>
            <a:avLst/>
            <a:gdLst>
              <a:gd name="T0" fmla="*/ 0 w 423"/>
              <a:gd name="T1" fmla="*/ 120 h 484"/>
              <a:gd name="T2" fmla="*/ 212 w 423"/>
              <a:gd name="T3" fmla="*/ 0 h 484"/>
              <a:gd name="T4" fmla="*/ 423 w 423"/>
              <a:gd name="T5" fmla="*/ 120 h 484"/>
              <a:gd name="T6" fmla="*/ 423 w 423"/>
              <a:gd name="T7" fmla="*/ 364 h 484"/>
              <a:gd name="T8" fmla="*/ 212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2" y="0"/>
                </a:lnTo>
                <a:lnTo>
                  <a:pt x="423" y="120"/>
                </a:lnTo>
                <a:lnTo>
                  <a:pt x="423" y="364"/>
                </a:lnTo>
                <a:lnTo>
                  <a:pt x="212"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6" name="Freeform 47"/>
          <p:cNvSpPr>
            <a:spLocks/>
          </p:cNvSpPr>
          <p:nvPr userDrawn="1"/>
        </p:nvSpPr>
        <p:spPr bwMode="auto">
          <a:xfrm>
            <a:off x="10545763" y="3732213"/>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7" name="Freeform 48"/>
          <p:cNvSpPr>
            <a:spLocks/>
          </p:cNvSpPr>
          <p:nvPr userDrawn="1"/>
        </p:nvSpPr>
        <p:spPr bwMode="auto">
          <a:xfrm>
            <a:off x="10880725" y="3541713"/>
            <a:ext cx="671512" cy="768350"/>
          </a:xfrm>
          <a:custGeom>
            <a:avLst/>
            <a:gdLst>
              <a:gd name="T0" fmla="*/ 0 w 423"/>
              <a:gd name="T1" fmla="*/ 120 h 484"/>
              <a:gd name="T2" fmla="*/ 211 w 423"/>
              <a:gd name="T3" fmla="*/ 0 h 484"/>
              <a:gd name="T4" fmla="*/ 423 w 423"/>
              <a:gd name="T5" fmla="*/ 120 h 484"/>
              <a:gd name="T6" fmla="*/ 423 w 423"/>
              <a:gd name="T7" fmla="*/ 364 h 484"/>
              <a:gd name="T8" fmla="*/ 211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1" y="0"/>
                </a:lnTo>
                <a:lnTo>
                  <a:pt x="423" y="120"/>
                </a:lnTo>
                <a:lnTo>
                  <a:pt x="423"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8" name="Freeform 49"/>
          <p:cNvSpPr>
            <a:spLocks/>
          </p:cNvSpPr>
          <p:nvPr userDrawn="1"/>
        </p:nvSpPr>
        <p:spPr bwMode="auto">
          <a:xfrm>
            <a:off x="11552238" y="3541713"/>
            <a:ext cx="669925" cy="768350"/>
          </a:xfrm>
          <a:custGeom>
            <a:avLst/>
            <a:gdLst>
              <a:gd name="T0" fmla="*/ 0 w 422"/>
              <a:gd name="T1" fmla="*/ 120 h 484"/>
              <a:gd name="T2" fmla="*/ 211 w 422"/>
              <a:gd name="T3" fmla="*/ 0 h 484"/>
              <a:gd name="T4" fmla="*/ 422 w 422"/>
              <a:gd name="T5" fmla="*/ 120 h 484"/>
              <a:gd name="T6" fmla="*/ 422 w 422"/>
              <a:gd name="T7" fmla="*/ 364 h 484"/>
              <a:gd name="T8" fmla="*/ 211 w 422"/>
              <a:gd name="T9" fmla="*/ 484 h 484"/>
              <a:gd name="T10" fmla="*/ 0 w 422"/>
              <a:gd name="T11" fmla="*/ 364 h 484"/>
              <a:gd name="T12" fmla="*/ 0 w 422"/>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2" h="484">
                <a:moveTo>
                  <a:pt x="0" y="120"/>
                </a:moveTo>
                <a:lnTo>
                  <a:pt x="211" y="0"/>
                </a:lnTo>
                <a:lnTo>
                  <a:pt x="422" y="120"/>
                </a:lnTo>
                <a:lnTo>
                  <a:pt x="422"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9" name="Freeform 50"/>
          <p:cNvSpPr>
            <a:spLocks/>
          </p:cNvSpPr>
          <p:nvPr userDrawn="1"/>
        </p:nvSpPr>
        <p:spPr bwMode="auto">
          <a:xfrm>
            <a:off x="11215688" y="3732213"/>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0" name="Freeform 51"/>
          <p:cNvSpPr>
            <a:spLocks/>
          </p:cNvSpPr>
          <p:nvPr userDrawn="1"/>
        </p:nvSpPr>
        <p:spPr bwMode="auto">
          <a:xfrm>
            <a:off x="10545763" y="646113"/>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1" name="Freeform 52"/>
          <p:cNvSpPr>
            <a:spLocks/>
          </p:cNvSpPr>
          <p:nvPr userDrawn="1"/>
        </p:nvSpPr>
        <p:spPr bwMode="auto">
          <a:xfrm>
            <a:off x="10880725" y="841375"/>
            <a:ext cx="671512" cy="769938"/>
          </a:xfrm>
          <a:custGeom>
            <a:avLst/>
            <a:gdLst>
              <a:gd name="T0" fmla="*/ 0 w 423"/>
              <a:gd name="T1" fmla="*/ 121 h 485"/>
              <a:gd name="T2" fmla="*/ 211 w 423"/>
              <a:gd name="T3" fmla="*/ 0 h 485"/>
              <a:gd name="T4" fmla="*/ 423 w 423"/>
              <a:gd name="T5" fmla="*/ 121 h 485"/>
              <a:gd name="T6" fmla="*/ 423 w 423"/>
              <a:gd name="T7" fmla="*/ 364 h 485"/>
              <a:gd name="T8" fmla="*/ 211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2" name="Freeform 53"/>
          <p:cNvSpPr>
            <a:spLocks/>
          </p:cNvSpPr>
          <p:nvPr userDrawn="1"/>
        </p:nvSpPr>
        <p:spPr bwMode="auto">
          <a:xfrm>
            <a:off x="10545763" y="263525"/>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3" name="Freeform 54"/>
          <p:cNvSpPr>
            <a:spLocks/>
          </p:cNvSpPr>
          <p:nvPr userDrawn="1"/>
        </p:nvSpPr>
        <p:spPr bwMode="auto">
          <a:xfrm>
            <a:off x="11215688" y="263525"/>
            <a:ext cx="671512"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4" name="Freeform 55"/>
          <p:cNvSpPr>
            <a:spLocks/>
          </p:cNvSpPr>
          <p:nvPr userDrawn="1"/>
        </p:nvSpPr>
        <p:spPr bwMode="auto">
          <a:xfrm>
            <a:off x="11552238" y="68263"/>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5" name="Freeform 56"/>
          <p:cNvSpPr>
            <a:spLocks/>
          </p:cNvSpPr>
          <p:nvPr userDrawn="1"/>
        </p:nvSpPr>
        <p:spPr bwMode="auto">
          <a:xfrm>
            <a:off x="11552238" y="841375"/>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6" name="Freeform 57"/>
          <p:cNvSpPr>
            <a:spLocks/>
          </p:cNvSpPr>
          <p:nvPr userDrawn="1"/>
        </p:nvSpPr>
        <p:spPr bwMode="auto">
          <a:xfrm>
            <a:off x="11215688" y="646113"/>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7" name="Freeform 58"/>
          <p:cNvSpPr>
            <a:spLocks/>
          </p:cNvSpPr>
          <p:nvPr userDrawn="1"/>
        </p:nvSpPr>
        <p:spPr bwMode="auto">
          <a:xfrm>
            <a:off x="10880725" y="68263"/>
            <a:ext cx="671512" cy="773113"/>
          </a:xfrm>
          <a:custGeom>
            <a:avLst/>
            <a:gdLst>
              <a:gd name="T0" fmla="*/ 0 w 423"/>
              <a:gd name="T1" fmla="*/ 123 h 487"/>
              <a:gd name="T2" fmla="*/ 211 w 423"/>
              <a:gd name="T3" fmla="*/ 0 h 487"/>
              <a:gd name="T4" fmla="*/ 423 w 423"/>
              <a:gd name="T5" fmla="*/ 123 h 487"/>
              <a:gd name="T6" fmla="*/ 423 w 423"/>
              <a:gd name="T7" fmla="*/ 364 h 487"/>
              <a:gd name="T8" fmla="*/ 211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8" name="Freeform 59"/>
          <p:cNvSpPr>
            <a:spLocks/>
          </p:cNvSpPr>
          <p:nvPr userDrawn="1"/>
        </p:nvSpPr>
        <p:spPr bwMode="auto">
          <a:xfrm>
            <a:off x="10545763" y="-511175"/>
            <a:ext cx="669925" cy="774700"/>
          </a:xfrm>
          <a:custGeom>
            <a:avLst/>
            <a:gdLst>
              <a:gd name="T0" fmla="*/ 0 w 422"/>
              <a:gd name="T1" fmla="*/ 123 h 488"/>
              <a:gd name="T2" fmla="*/ 211 w 422"/>
              <a:gd name="T3" fmla="*/ 0 h 488"/>
              <a:gd name="T4" fmla="*/ 422 w 422"/>
              <a:gd name="T5" fmla="*/ 123 h 488"/>
              <a:gd name="T6" fmla="*/ 422 w 422"/>
              <a:gd name="T7" fmla="*/ 365 h 488"/>
              <a:gd name="T8" fmla="*/ 211 w 422"/>
              <a:gd name="T9" fmla="*/ 488 h 488"/>
              <a:gd name="T10" fmla="*/ 0 w 422"/>
              <a:gd name="T11" fmla="*/ 365 h 488"/>
              <a:gd name="T12" fmla="*/ 0 w 422"/>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2" h="488">
                <a:moveTo>
                  <a:pt x="0" y="123"/>
                </a:moveTo>
                <a:lnTo>
                  <a:pt x="211" y="0"/>
                </a:lnTo>
                <a:lnTo>
                  <a:pt x="422" y="123"/>
                </a:lnTo>
                <a:lnTo>
                  <a:pt x="422" y="365"/>
                </a:lnTo>
                <a:lnTo>
                  <a:pt x="211"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9" name="Freeform 60"/>
          <p:cNvSpPr>
            <a:spLocks/>
          </p:cNvSpPr>
          <p:nvPr userDrawn="1"/>
        </p:nvSpPr>
        <p:spPr bwMode="auto">
          <a:xfrm>
            <a:off x="10880725" y="-315913"/>
            <a:ext cx="671512" cy="769938"/>
          </a:xfrm>
          <a:custGeom>
            <a:avLst/>
            <a:gdLst>
              <a:gd name="T0" fmla="*/ 0 w 423"/>
              <a:gd name="T1" fmla="*/ 121 h 485"/>
              <a:gd name="T2" fmla="*/ 211 w 423"/>
              <a:gd name="T3" fmla="*/ 0 h 485"/>
              <a:gd name="T4" fmla="*/ 423 w 423"/>
              <a:gd name="T5" fmla="*/ 121 h 485"/>
              <a:gd name="T6" fmla="*/ 423 w 423"/>
              <a:gd name="T7" fmla="*/ 365 h 485"/>
              <a:gd name="T8" fmla="*/ 211 w 423"/>
              <a:gd name="T9" fmla="*/ 485 h 485"/>
              <a:gd name="T10" fmla="*/ 0 w 423"/>
              <a:gd name="T11" fmla="*/ 365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3" name="Freeform 64"/>
          <p:cNvSpPr>
            <a:spLocks/>
          </p:cNvSpPr>
          <p:nvPr userDrawn="1"/>
        </p:nvSpPr>
        <p:spPr bwMode="auto">
          <a:xfrm>
            <a:off x="11552238" y="-315913"/>
            <a:ext cx="669925" cy="769938"/>
          </a:xfrm>
          <a:custGeom>
            <a:avLst/>
            <a:gdLst>
              <a:gd name="T0" fmla="*/ 0 w 422"/>
              <a:gd name="T1" fmla="*/ 121 h 485"/>
              <a:gd name="T2" fmla="*/ 211 w 422"/>
              <a:gd name="T3" fmla="*/ 0 h 485"/>
              <a:gd name="T4" fmla="*/ 422 w 422"/>
              <a:gd name="T5" fmla="*/ 121 h 485"/>
              <a:gd name="T6" fmla="*/ 422 w 422"/>
              <a:gd name="T7" fmla="*/ 365 h 485"/>
              <a:gd name="T8" fmla="*/ 211 w 422"/>
              <a:gd name="T9" fmla="*/ 485 h 485"/>
              <a:gd name="T10" fmla="*/ 0 w 422"/>
              <a:gd name="T11" fmla="*/ 365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4" name="Freeform 65"/>
          <p:cNvSpPr>
            <a:spLocks/>
          </p:cNvSpPr>
          <p:nvPr userDrawn="1"/>
        </p:nvSpPr>
        <p:spPr bwMode="auto">
          <a:xfrm>
            <a:off x="11215688" y="-511175"/>
            <a:ext cx="671512" cy="774700"/>
          </a:xfrm>
          <a:custGeom>
            <a:avLst/>
            <a:gdLst>
              <a:gd name="T0" fmla="*/ 0 w 423"/>
              <a:gd name="T1" fmla="*/ 123 h 488"/>
              <a:gd name="T2" fmla="*/ 212 w 423"/>
              <a:gd name="T3" fmla="*/ 0 h 488"/>
              <a:gd name="T4" fmla="*/ 423 w 423"/>
              <a:gd name="T5" fmla="*/ 123 h 488"/>
              <a:gd name="T6" fmla="*/ 423 w 423"/>
              <a:gd name="T7" fmla="*/ 365 h 488"/>
              <a:gd name="T8" fmla="*/ 212 w 423"/>
              <a:gd name="T9" fmla="*/ 488 h 488"/>
              <a:gd name="T10" fmla="*/ 0 w 423"/>
              <a:gd name="T11" fmla="*/ 365 h 488"/>
              <a:gd name="T12" fmla="*/ 0 w 423"/>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3" h="488">
                <a:moveTo>
                  <a:pt x="0" y="123"/>
                </a:moveTo>
                <a:lnTo>
                  <a:pt x="212" y="0"/>
                </a:lnTo>
                <a:lnTo>
                  <a:pt x="423" y="123"/>
                </a:lnTo>
                <a:lnTo>
                  <a:pt x="423" y="365"/>
                </a:lnTo>
                <a:lnTo>
                  <a:pt x="212"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6" name="Freeform 67"/>
          <p:cNvSpPr>
            <a:spLocks/>
          </p:cNvSpPr>
          <p:nvPr userDrawn="1"/>
        </p:nvSpPr>
        <p:spPr bwMode="auto">
          <a:xfrm>
            <a:off x="10209213" y="68263"/>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8" name="Freeform 69"/>
          <p:cNvSpPr>
            <a:spLocks/>
          </p:cNvSpPr>
          <p:nvPr userDrawn="1"/>
        </p:nvSpPr>
        <p:spPr bwMode="auto">
          <a:xfrm>
            <a:off x="10209213" y="1223963"/>
            <a:ext cx="671512" cy="773113"/>
          </a:xfrm>
          <a:custGeom>
            <a:avLst/>
            <a:gdLst>
              <a:gd name="T0" fmla="*/ 0 w 423"/>
              <a:gd name="T1" fmla="*/ 123 h 487"/>
              <a:gd name="T2" fmla="*/ 212 w 423"/>
              <a:gd name="T3" fmla="*/ 0 h 487"/>
              <a:gd name="T4" fmla="*/ 423 w 423"/>
              <a:gd name="T5" fmla="*/ 123 h 487"/>
              <a:gd name="T6" fmla="*/ 423 w 423"/>
              <a:gd name="T7" fmla="*/ 367 h 487"/>
              <a:gd name="T8" fmla="*/ 212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7"/>
                </a:lnTo>
                <a:lnTo>
                  <a:pt x="212"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9" name="Freeform 70"/>
          <p:cNvSpPr>
            <a:spLocks/>
          </p:cNvSpPr>
          <p:nvPr userDrawn="1"/>
        </p:nvSpPr>
        <p:spPr bwMode="auto">
          <a:xfrm>
            <a:off x="10545763" y="1419225"/>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80" name="Freeform 71"/>
          <p:cNvSpPr>
            <a:spLocks/>
          </p:cNvSpPr>
          <p:nvPr userDrawn="1"/>
        </p:nvSpPr>
        <p:spPr bwMode="auto">
          <a:xfrm>
            <a:off x="10880725" y="1223963"/>
            <a:ext cx="671512" cy="773113"/>
          </a:xfrm>
          <a:custGeom>
            <a:avLst/>
            <a:gdLst>
              <a:gd name="T0" fmla="*/ 0 w 423"/>
              <a:gd name="T1" fmla="*/ 123 h 487"/>
              <a:gd name="T2" fmla="*/ 211 w 423"/>
              <a:gd name="T3" fmla="*/ 0 h 487"/>
              <a:gd name="T4" fmla="*/ 423 w 423"/>
              <a:gd name="T5" fmla="*/ 123 h 487"/>
              <a:gd name="T6" fmla="*/ 423 w 423"/>
              <a:gd name="T7" fmla="*/ 367 h 487"/>
              <a:gd name="T8" fmla="*/ 211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81" name="Freeform 72"/>
          <p:cNvSpPr>
            <a:spLocks/>
          </p:cNvSpPr>
          <p:nvPr userDrawn="1"/>
        </p:nvSpPr>
        <p:spPr bwMode="auto">
          <a:xfrm>
            <a:off x="11552238" y="1223963"/>
            <a:ext cx="669925" cy="773113"/>
          </a:xfrm>
          <a:custGeom>
            <a:avLst/>
            <a:gdLst>
              <a:gd name="T0" fmla="*/ 0 w 422"/>
              <a:gd name="T1" fmla="*/ 123 h 487"/>
              <a:gd name="T2" fmla="*/ 211 w 422"/>
              <a:gd name="T3" fmla="*/ 0 h 487"/>
              <a:gd name="T4" fmla="*/ 422 w 422"/>
              <a:gd name="T5" fmla="*/ 123 h 487"/>
              <a:gd name="T6" fmla="*/ 422 w 422"/>
              <a:gd name="T7" fmla="*/ 367 h 487"/>
              <a:gd name="T8" fmla="*/ 211 w 422"/>
              <a:gd name="T9" fmla="*/ 487 h 487"/>
              <a:gd name="T10" fmla="*/ 0 w 422"/>
              <a:gd name="T11" fmla="*/ 367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82" name="Freeform 73"/>
          <p:cNvSpPr>
            <a:spLocks/>
          </p:cNvSpPr>
          <p:nvPr userDrawn="1"/>
        </p:nvSpPr>
        <p:spPr bwMode="auto">
          <a:xfrm>
            <a:off x="11215688" y="1419225"/>
            <a:ext cx="671512"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92" name="Freeform 83"/>
          <p:cNvSpPr>
            <a:spLocks/>
          </p:cNvSpPr>
          <p:nvPr userDrawn="1"/>
        </p:nvSpPr>
        <p:spPr bwMode="auto">
          <a:xfrm>
            <a:off x="10545763" y="6432550"/>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93" name="Freeform 84"/>
          <p:cNvSpPr>
            <a:spLocks/>
          </p:cNvSpPr>
          <p:nvPr userDrawn="1"/>
        </p:nvSpPr>
        <p:spPr bwMode="auto">
          <a:xfrm>
            <a:off x="10880725" y="6627813"/>
            <a:ext cx="671512" cy="769938"/>
          </a:xfrm>
          <a:custGeom>
            <a:avLst/>
            <a:gdLst>
              <a:gd name="T0" fmla="*/ 0 w 423"/>
              <a:gd name="T1" fmla="*/ 120 h 485"/>
              <a:gd name="T2" fmla="*/ 211 w 423"/>
              <a:gd name="T3" fmla="*/ 0 h 485"/>
              <a:gd name="T4" fmla="*/ 423 w 423"/>
              <a:gd name="T5" fmla="*/ 120 h 485"/>
              <a:gd name="T6" fmla="*/ 423 w 423"/>
              <a:gd name="T7" fmla="*/ 364 h 485"/>
              <a:gd name="T8" fmla="*/ 211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1" y="0"/>
                </a:lnTo>
                <a:lnTo>
                  <a:pt x="423" y="120"/>
                </a:lnTo>
                <a:lnTo>
                  <a:pt x="423"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94" name="Freeform 85"/>
          <p:cNvSpPr>
            <a:spLocks/>
          </p:cNvSpPr>
          <p:nvPr userDrawn="1"/>
        </p:nvSpPr>
        <p:spPr bwMode="auto">
          <a:xfrm>
            <a:off x="11552238" y="6627813"/>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95" name="Freeform 86"/>
          <p:cNvSpPr>
            <a:spLocks/>
          </p:cNvSpPr>
          <p:nvPr userDrawn="1"/>
        </p:nvSpPr>
        <p:spPr bwMode="auto">
          <a:xfrm>
            <a:off x="11215688" y="6432550"/>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3" name="Hexagon 22"/>
          <p:cNvSpPr/>
          <p:nvPr userDrawn="1"/>
        </p:nvSpPr>
        <p:spPr>
          <a:xfrm rot="5400000">
            <a:off x="10448239" y="4803791"/>
            <a:ext cx="1539554" cy="1332000"/>
          </a:xfrm>
          <a:prstGeom prst="hexagon">
            <a:avLst>
              <a:gd name="adj" fmla="val 29199"/>
              <a:gd name="vf" fmla="val 115470"/>
            </a:avLst>
          </a:prstGeom>
          <a:solidFill>
            <a:schemeClr val="bg1"/>
          </a:solid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lt-LT" sz="1800">
              <a:solidFill>
                <a:srgbClr val="F3F6F9"/>
              </a:solidFill>
            </a:endParaRPr>
          </a:p>
        </p:txBody>
      </p:sp>
      <p:grpSp>
        <p:nvGrpSpPr>
          <p:cNvPr id="3" name="Group 2">
            <a:extLst>
              <a:ext uri="{FF2B5EF4-FFF2-40B4-BE49-F238E27FC236}">
                <a16:creationId xmlns:a16="http://schemas.microsoft.com/office/drawing/2014/main" id="{BA0FF0B3-59A5-D920-8B25-B78D06DCEF9D}"/>
              </a:ext>
            </a:extLst>
          </p:cNvPr>
          <p:cNvGrpSpPr/>
          <p:nvPr userDrawn="1"/>
        </p:nvGrpSpPr>
        <p:grpSpPr>
          <a:xfrm>
            <a:off x="10552016" y="4700014"/>
            <a:ext cx="1332000" cy="1539554"/>
            <a:chOff x="10552016" y="4516658"/>
            <a:chExt cx="1332000" cy="1539554"/>
          </a:xfrm>
        </p:grpSpPr>
        <p:sp>
          <p:nvSpPr>
            <p:cNvPr id="4" name="Hexagon 3">
              <a:extLst>
                <a:ext uri="{FF2B5EF4-FFF2-40B4-BE49-F238E27FC236}">
                  <a16:creationId xmlns:a16="http://schemas.microsoft.com/office/drawing/2014/main" id="{15C88995-2EA7-2E0C-DF14-9361811CD74B}"/>
                </a:ext>
              </a:extLst>
            </p:cNvPr>
            <p:cNvSpPr/>
            <p:nvPr userDrawn="1"/>
          </p:nvSpPr>
          <p:spPr>
            <a:xfrm rot="5400000">
              <a:off x="10448239" y="4620435"/>
              <a:ext cx="1539554" cy="1332000"/>
            </a:xfrm>
            <a:prstGeom prst="hexagon">
              <a:avLst>
                <a:gd name="adj" fmla="val 29199"/>
                <a:gd name="vf" fmla="val 115470"/>
              </a:avLst>
            </a:prstGeom>
            <a:solidFill>
              <a:schemeClr val="bg1"/>
            </a:solid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lt-LT" sz="1800">
                <a:solidFill>
                  <a:srgbClr val="F3F6F9"/>
                </a:solidFill>
              </a:endParaRPr>
            </a:p>
          </p:txBody>
        </p:sp>
        <p:pic>
          <p:nvPicPr>
            <p:cNvPr id="6" name="Picture 5">
              <a:extLst>
                <a:ext uri="{FF2B5EF4-FFF2-40B4-BE49-F238E27FC236}">
                  <a16:creationId xmlns:a16="http://schemas.microsoft.com/office/drawing/2014/main" id="{23C2160F-9EDE-C2C4-54C9-912226FC0B4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6081" y="4788558"/>
              <a:ext cx="923870" cy="652854"/>
            </a:xfrm>
            <a:prstGeom prst="rect">
              <a:avLst/>
            </a:prstGeom>
          </p:spPr>
        </p:pic>
      </p:grpSp>
      <p:pic>
        <p:nvPicPr>
          <p:cNvPr id="70" name="Picture 69">
            <a:extLst>
              <a:ext uri="{FF2B5EF4-FFF2-40B4-BE49-F238E27FC236}">
                <a16:creationId xmlns:a16="http://schemas.microsoft.com/office/drawing/2014/main" id="{7CCFF756-8203-5DEA-3A27-EF0AC475903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94702" y="5574812"/>
            <a:ext cx="1091279" cy="219475"/>
          </a:xfrm>
          <a:prstGeom prst="rect">
            <a:avLst/>
          </a:prstGeom>
        </p:spPr>
      </p:pic>
    </p:spTree>
    <p:extLst>
      <p:ext uri="{BB962C8B-B14F-4D97-AF65-F5344CB8AC3E}">
        <p14:creationId xmlns:p14="http://schemas.microsoft.com/office/powerpoint/2010/main" val="140440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roIT solution cloud">
    <p:spTree>
      <p:nvGrpSpPr>
        <p:cNvPr id="1" name=""/>
        <p:cNvGrpSpPr/>
        <p:nvPr/>
      </p:nvGrpSpPr>
      <p:grpSpPr>
        <a:xfrm>
          <a:off x="0" y="0"/>
          <a:ext cx="0" cy="0"/>
          <a:chOff x="0" y="0"/>
          <a:chExt cx="0" cy="0"/>
        </a:xfrm>
      </p:grpSpPr>
      <p:sp>
        <p:nvSpPr>
          <p:cNvPr id="2" name="Title 1"/>
          <p:cNvSpPr>
            <a:spLocks noGrp="1"/>
          </p:cNvSpPr>
          <p:nvPr>
            <p:ph type="title"/>
          </p:nvPr>
        </p:nvSpPr>
        <p:spPr>
          <a:xfrm>
            <a:off x="918475" y="304603"/>
            <a:ext cx="9020175" cy="1325563"/>
          </a:xfrm>
        </p:spPr>
        <p:txBody>
          <a:bodyPr>
            <a:normAutofit/>
          </a:bodyPr>
          <a:lstStyle>
            <a:lvl1pPr>
              <a:defRPr lang="en-US" sz="3200" kern="1200" smtClean="0">
                <a:solidFill>
                  <a:srgbClr val="009ED6"/>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lt-LT" dirty="0"/>
          </a:p>
        </p:txBody>
      </p:sp>
      <p:sp>
        <p:nvSpPr>
          <p:cNvPr id="18" name="Slide Number Placeholder 8"/>
          <p:cNvSpPr>
            <a:spLocks noGrp="1"/>
          </p:cNvSpPr>
          <p:nvPr>
            <p:ph type="sldNum" sz="quarter" idx="12"/>
          </p:nvPr>
        </p:nvSpPr>
        <p:spPr>
          <a:xfrm>
            <a:off x="7219695" y="6356351"/>
            <a:ext cx="2718955" cy="365125"/>
          </a:xfrm>
        </p:spPr>
        <p:txBody>
          <a:bodyPr vert="horz" lIns="91440" tIns="45720" rIns="91440" bIns="45720" rtlCol="0" anchor="ctr"/>
          <a:lstStyle>
            <a:lvl1pPr algn="r">
              <a:defRPr lang="lt-LT" dirty="0">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1pPr>
          </a:lstStyle>
          <a:p>
            <a:endParaRPr lang="lt-LT" dirty="0"/>
          </a:p>
        </p:txBody>
      </p:sp>
      <p:sp>
        <p:nvSpPr>
          <p:cNvPr id="19" name="Date Placeholder 6"/>
          <p:cNvSpPr>
            <a:spLocks noGrp="1"/>
          </p:cNvSpPr>
          <p:nvPr>
            <p:ph type="dt" sz="half" idx="10"/>
          </p:nvPr>
        </p:nvSpPr>
        <p:spPr>
          <a:xfrm>
            <a:off x="918475" y="6356351"/>
            <a:ext cx="2596232" cy="365125"/>
          </a:xfrm>
        </p:spPr>
        <p:txBody>
          <a:bodyPr/>
          <a:lstStyle>
            <a:lvl1pPr>
              <a:defRPr>
                <a:solidFill>
                  <a:schemeClr val="tx1">
                    <a:lumMod val="50000"/>
                    <a:lumOff val="50000"/>
                  </a:schemeClr>
                </a:solidFill>
                <a:latin typeface="Verdana" panose="020B0604030504040204" pitchFamily="34" charset="0"/>
                <a:ea typeface="Verdana" panose="020B0604030504040204" pitchFamily="34" charset="0"/>
                <a:cs typeface="Verdana" panose="020B0604030504040204" pitchFamily="34" charset="0"/>
              </a:defRPr>
            </a:lvl1pPr>
          </a:lstStyle>
          <a:p>
            <a:fld id="{72687534-B471-4635-AE28-174628F98E51}" type="datetime1">
              <a:rPr lang="lt-LT" smtClean="0"/>
              <a:pPr/>
              <a:t>2024-09-26</a:t>
            </a:fld>
            <a:endParaRPr lang="lt-LT" dirty="0"/>
          </a:p>
        </p:txBody>
      </p:sp>
      <p:sp>
        <p:nvSpPr>
          <p:cNvPr id="12" name="Content Placeholder 2"/>
          <p:cNvSpPr>
            <a:spLocks noGrp="1"/>
          </p:cNvSpPr>
          <p:nvPr>
            <p:ph sz="half" idx="1"/>
          </p:nvPr>
        </p:nvSpPr>
        <p:spPr>
          <a:xfrm>
            <a:off x="911688" y="1825625"/>
            <a:ext cx="3443957" cy="4351338"/>
          </a:xfrm>
        </p:spPr>
        <p:txBody>
          <a:bodyPr/>
          <a:lstStyle/>
          <a:p>
            <a:pPr lvl="0"/>
            <a:r>
              <a:rPr lang="en-US"/>
              <a:t>Click to edit Master text styles</a:t>
            </a:r>
          </a:p>
        </p:txBody>
      </p:sp>
      <p:pic>
        <p:nvPicPr>
          <p:cNvPr id="14" name="Picture 13"/>
          <p:cNvPicPr>
            <a:picLocks noChangeAspect="1"/>
          </p:cNvPicPr>
          <p:nvPr userDrawn="1"/>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l="28618"/>
          <a:stretch/>
        </p:blipFill>
        <p:spPr>
          <a:xfrm>
            <a:off x="4467030" y="1825625"/>
            <a:ext cx="5555213" cy="4377623"/>
          </a:xfrm>
          <a:prstGeom prst="rect">
            <a:avLst/>
          </a:prstGeom>
        </p:spPr>
      </p:pic>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32838" y="2559834"/>
            <a:ext cx="1306285" cy="923088"/>
          </a:xfrm>
          <a:prstGeom prst="rect">
            <a:avLst/>
          </a:prstGeom>
        </p:spPr>
      </p:pic>
      <p:sp>
        <p:nvSpPr>
          <p:cNvPr id="13" name="Freeform 5"/>
          <p:cNvSpPr>
            <a:spLocks/>
          </p:cNvSpPr>
          <p:nvPr userDrawn="1"/>
        </p:nvSpPr>
        <p:spPr bwMode="auto">
          <a:xfrm>
            <a:off x="10545763" y="5275263"/>
            <a:ext cx="669925" cy="774700"/>
          </a:xfrm>
          <a:custGeom>
            <a:avLst/>
            <a:gdLst>
              <a:gd name="T0" fmla="*/ 0 w 422"/>
              <a:gd name="T1" fmla="*/ 121 h 488"/>
              <a:gd name="T2" fmla="*/ 211 w 422"/>
              <a:gd name="T3" fmla="*/ 0 h 488"/>
              <a:gd name="T4" fmla="*/ 422 w 422"/>
              <a:gd name="T5" fmla="*/ 121 h 488"/>
              <a:gd name="T6" fmla="*/ 422 w 422"/>
              <a:gd name="T7" fmla="*/ 365 h 488"/>
              <a:gd name="T8" fmla="*/ 211 w 422"/>
              <a:gd name="T9" fmla="*/ 488 h 488"/>
              <a:gd name="T10" fmla="*/ 0 w 422"/>
              <a:gd name="T11" fmla="*/ 365 h 488"/>
              <a:gd name="T12" fmla="*/ 0 w 422"/>
              <a:gd name="T13" fmla="*/ 121 h 488"/>
            </a:gdLst>
            <a:ahLst/>
            <a:cxnLst>
              <a:cxn ang="0">
                <a:pos x="T0" y="T1"/>
              </a:cxn>
              <a:cxn ang="0">
                <a:pos x="T2" y="T3"/>
              </a:cxn>
              <a:cxn ang="0">
                <a:pos x="T4" y="T5"/>
              </a:cxn>
              <a:cxn ang="0">
                <a:pos x="T6" y="T7"/>
              </a:cxn>
              <a:cxn ang="0">
                <a:pos x="T8" y="T9"/>
              </a:cxn>
              <a:cxn ang="0">
                <a:pos x="T10" y="T11"/>
              </a:cxn>
              <a:cxn ang="0">
                <a:pos x="T12" y="T13"/>
              </a:cxn>
            </a:cxnLst>
            <a:rect l="0" t="0" r="r" b="b"/>
            <a:pathLst>
              <a:path w="422" h="488">
                <a:moveTo>
                  <a:pt x="0" y="121"/>
                </a:moveTo>
                <a:lnTo>
                  <a:pt x="211" y="0"/>
                </a:lnTo>
                <a:lnTo>
                  <a:pt x="422" y="121"/>
                </a:lnTo>
                <a:lnTo>
                  <a:pt x="422" y="365"/>
                </a:lnTo>
                <a:lnTo>
                  <a:pt x="211" y="488"/>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6" name="Freeform 6"/>
          <p:cNvSpPr>
            <a:spLocks/>
          </p:cNvSpPr>
          <p:nvPr userDrawn="1"/>
        </p:nvSpPr>
        <p:spPr bwMode="auto">
          <a:xfrm>
            <a:off x="10880725" y="5467350"/>
            <a:ext cx="671512" cy="773113"/>
          </a:xfrm>
          <a:custGeom>
            <a:avLst/>
            <a:gdLst>
              <a:gd name="T0" fmla="*/ 0 w 423"/>
              <a:gd name="T1" fmla="*/ 123 h 487"/>
              <a:gd name="T2" fmla="*/ 211 w 423"/>
              <a:gd name="T3" fmla="*/ 0 h 487"/>
              <a:gd name="T4" fmla="*/ 423 w 423"/>
              <a:gd name="T5" fmla="*/ 123 h 487"/>
              <a:gd name="T6" fmla="*/ 423 w 423"/>
              <a:gd name="T7" fmla="*/ 367 h 487"/>
              <a:gd name="T8" fmla="*/ 211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17" name="Freeform 7"/>
          <p:cNvSpPr>
            <a:spLocks/>
          </p:cNvSpPr>
          <p:nvPr userDrawn="1"/>
        </p:nvSpPr>
        <p:spPr bwMode="auto">
          <a:xfrm>
            <a:off x="10545763" y="4889500"/>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0" name="Freeform 8"/>
          <p:cNvSpPr>
            <a:spLocks/>
          </p:cNvSpPr>
          <p:nvPr userDrawn="1"/>
        </p:nvSpPr>
        <p:spPr bwMode="auto">
          <a:xfrm>
            <a:off x="11215688" y="4889500"/>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1" name="Freeform 9"/>
          <p:cNvSpPr>
            <a:spLocks/>
          </p:cNvSpPr>
          <p:nvPr userDrawn="1"/>
        </p:nvSpPr>
        <p:spPr bwMode="auto">
          <a:xfrm>
            <a:off x="11552238" y="4697413"/>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2" name="Freeform 10"/>
          <p:cNvSpPr>
            <a:spLocks/>
          </p:cNvSpPr>
          <p:nvPr userDrawn="1"/>
        </p:nvSpPr>
        <p:spPr bwMode="auto">
          <a:xfrm>
            <a:off x="11552238" y="5467350"/>
            <a:ext cx="669925" cy="773113"/>
          </a:xfrm>
          <a:custGeom>
            <a:avLst/>
            <a:gdLst>
              <a:gd name="T0" fmla="*/ 0 w 422"/>
              <a:gd name="T1" fmla="*/ 123 h 487"/>
              <a:gd name="T2" fmla="*/ 211 w 422"/>
              <a:gd name="T3" fmla="*/ 0 h 487"/>
              <a:gd name="T4" fmla="*/ 422 w 422"/>
              <a:gd name="T5" fmla="*/ 123 h 487"/>
              <a:gd name="T6" fmla="*/ 422 w 422"/>
              <a:gd name="T7" fmla="*/ 367 h 487"/>
              <a:gd name="T8" fmla="*/ 211 w 422"/>
              <a:gd name="T9" fmla="*/ 487 h 487"/>
              <a:gd name="T10" fmla="*/ 0 w 422"/>
              <a:gd name="T11" fmla="*/ 367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5" name="Freeform 11"/>
          <p:cNvSpPr>
            <a:spLocks/>
          </p:cNvSpPr>
          <p:nvPr userDrawn="1"/>
        </p:nvSpPr>
        <p:spPr bwMode="auto">
          <a:xfrm>
            <a:off x="11215688" y="5275263"/>
            <a:ext cx="671512" cy="774700"/>
          </a:xfrm>
          <a:custGeom>
            <a:avLst/>
            <a:gdLst>
              <a:gd name="T0" fmla="*/ 0 w 423"/>
              <a:gd name="T1" fmla="*/ 121 h 488"/>
              <a:gd name="T2" fmla="*/ 212 w 423"/>
              <a:gd name="T3" fmla="*/ 0 h 488"/>
              <a:gd name="T4" fmla="*/ 423 w 423"/>
              <a:gd name="T5" fmla="*/ 121 h 488"/>
              <a:gd name="T6" fmla="*/ 423 w 423"/>
              <a:gd name="T7" fmla="*/ 365 h 488"/>
              <a:gd name="T8" fmla="*/ 212 w 423"/>
              <a:gd name="T9" fmla="*/ 488 h 488"/>
              <a:gd name="T10" fmla="*/ 0 w 423"/>
              <a:gd name="T11" fmla="*/ 365 h 488"/>
              <a:gd name="T12" fmla="*/ 0 w 423"/>
              <a:gd name="T13" fmla="*/ 121 h 488"/>
            </a:gdLst>
            <a:ahLst/>
            <a:cxnLst>
              <a:cxn ang="0">
                <a:pos x="T0" y="T1"/>
              </a:cxn>
              <a:cxn ang="0">
                <a:pos x="T2" y="T3"/>
              </a:cxn>
              <a:cxn ang="0">
                <a:pos x="T4" y="T5"/>
              </a:cxn>
              <a:cxn ang="0">
                <a:pos x="T6" y="T7"/>
              </a:cxn>
              <a:cxn ang="0">
                <a:pos x="T8" y="T9"/>
              </a:cxn>
              <a:cxn ang="0">
                <a:pos x="T10" y="T11"/>
              </a:cxn>
              <a:cxn ang="0">
                <a:pos x="T12" y="T13"/>
              </a:cxn>
            </a:cxnLst>
            <a:rect l="0" t="0" r="r" b="b"/>
            <a:pathLst>
              <a:path w="423" h="488">
                <a:moveTo>
                  <a:pt x="0" y="121"/>
                </a:moveTo>
                <a:lnTo>
                  <a:pt x="212" y="0"/>
                </a:lnTo>
                <a:lnTo>
                  <a:pt x="423" y="121"/>
                </a:lnTo>
                <a:lnTo>
                  <a:pt x="423" y="365"/>
                </a:lnTo>
                <a:lnTo>
                  <a:pt x="212" y="488"/>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6" name="Freeform 12"/>
          <p:cNvSpPr>
            <a:spLocks/>
          </p:cNvSpPr>
          <p:nvPr userDrawn="1"/>
        </p:nvSpPr>
        <p:spPr bwMode="auto">
          <a:xfrm>
            <a:off x="10880725" y="4697413"/>
            <a:ext cx="671512" cy="769938"/>
          </a:xfrm>
          <a:custGeom>
            <a:avLst/>
            <a:gdLst>
              <a:gd name="T0" fmla="*/ 0 w 423"/>
              <a:gd name="T1" fmla="*/ 121 h 485"/>
              <a:gd name="T2" fmla="*/ 211 w 423"/>
              <a:gd name="T3" fmla="*/ 0 h 485"/>
              <a:gd name="T4" fmla="*/ 423 w 423"/>
              <a:gd name="T5" fmla="*/ 121 h 485"/>
              <a:gd name="T6" fmla="*/ 423 w 423"/>
              <a:gd name="T7" fmla="*/ 364 h 485"/>
              <a:gd name="T8" fmla="*/ 211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7" name="Freeform 13"/>
          <p:cNvSpPr>
            <a:spLocks/>
          </p:cNvSpPr>
          <p:nvPr userDrawn="1"/>
        </p:nvSpPr>
        <p:spPr bwMode="auto">
          <a:xfrm>
            <a:off x="10545763" y="4119563"/>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8" name="Freeform 14"/>
          <p:cNvSpPr>
            <a:spLocks/>
          </p:cNvSpPr>
          <p:nvPr userDrawn="1"/>
        </p:nvSpPr>
        <p:spPr bwMode="auto">
          <a:xfrm>
            <a:off x="10880725" y="4310063"/>
            <a:ext cx="671512" cy="774700"/>
          </a:xfrm>
          <a:custGeom>
            <a:avLst/>
            <a:gdLst>
              <a:gd name="T0" fmla="*/ 0 w 423"/>
              <a:gd name="T1" fmla="*/ 123 h 488"/>
              <a:gd name="T2" fmla="*/ 211 w 423"/>
              <a:gd name="T3" fmla="*/ 0 h 488"/>
              <a:gd name="T4" fmla="*/ 423 w 423"/>
              <a:gd name="T5" fmla="*/ 123 h 488"/>
              <a:gd name="T6" fmla="*/ 423 w 423"/>
              <a:gd name="T7" fmla="*/ 365 h 488"/>
              <a:gd name="T8" fmla="*/ 211 w 423"/>
              <a:gd name="T9" fmla="*/ 488 h 488"/>
              <a:gd name="T10" fmla="*/ 0 w 423"/>
              <a:gd name="T11" fmla="*/ 365 h 488"/>
              <a:gd name="T12" fmla="*/ 0 w 423"/>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3" h="488">
                <a:moveTo>
                  <a:pt x="0" y="123"/>
                </a:moveTo>
                <a:lnTo>
                  <a:pt x="211" y="0"/>
                </a:lnTo>
                <a:lnTo>
                  <a:pt x="423" y="123"/>
                </a:lnTo>
                <a:lnTo>
                  <a:pt x="423" y="365"/>
                </a:lnTo>
                <a:lnTo>
                  <a:pt x="211"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29" name="Freeform 15"/>
          <p:cNvSpPr>
            <a:spLocks/>
          </p:cNvSpPr>
          <p:nvPr userDrawn="1"/>
        </p:nvSpPr>
        <p:spPr bwMode="auto">
          <a:xfrm>
            <a:off x="10545763" y="3732213"/>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0" name="Freeform 16"/>
          <p:cNvSpPr>
            <a:spLocks/>
          </p:cNvSpPr>
          <p:nvPr userDrawn="1"/>
        </p:nvSpPr>
        <p:spPr bwMode="auto">
          <a:xfrm>
            <a:off x="11215688" y="3732213"/>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1" name="Freeform 17"/>
          <p:cNvSpPr>
            <a:spLocks/>
          </p:cNvSpPr>
          <p:nvPr userDrawn="1"/>
        </p:nvSpPr>
        <p:spPr bwMode="auto">
          <a:xfrm>
            <a:off x="11552238" y="3541713"/>
            <a:ext cx="669925" cy="768350"/>
          </a:xfrm>
          <a:custGeom>
            <a:avLst/>
            <a:gdLst>
              <a:gd name="T0" fmla="*/ 0 w 422"/>
              <a:gd name="T1" fmla="*/ 120 h 484"/>
              <a:gd name="T2" fmla="*/ 211 w 422"/>
              <a:gd name="T3" fmla="*/ 0 h 484"/>
              <a:gd name="T4" fmla="*/ 422 w 422"/>
              <a:gd name="T5" fmla="*/ 120 h 484"/>
              <a:gd name="T6" fmla="*/ 422 w 422"/>
              <a:gd name="T7" fmla="*/ 364 h 484"/>
              <a:gd name="T8" fmla="*/ 211 w 422"/>
              <a:gd name="T9" fmla="*/ 484 h 484"/>
              <a:gd name="T10" fmla="*/ 0 w 422"/>
              <a:gd name="T11" fmla="*/ 364 h 484"/>
              <a:gd name="T12" fmla="*/ 0 w 422"/>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2" h="484">
                <a:moveTo>
                  <a:pt x="0" y="120"/>
                </a:moveTo>
                <a:lnTo>
                  <a:pt x="211" y="0"/>
                </a:lnTo>
                <a:lnTo>
                  <a:pt x="422" y="120"/>
                </a:lnTo>
                <a:lnTo>
                  <a:pt x="422"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2" name="Freeform 18"/>
          <p:cNvSpPr>
            <a:spLocks/>
          </p:cNvSpPr>
          <p:nvPr userDrawn="1"/>
        </p:nvSpPr>
        <p:spPr bwMode="auto">
          <a:xfrm>
            <a:off x="11552238" y="4310063"/>
            <a:ext cx="669925" cy="774700"/>
          </a:xfrm>
          <a:custGeom>
            <a:avLst/>
            <a:gdLst>
              <a:gd name="T0" fmla="*/ 0 w 422"/>
              <a:gd name="T1" fmla="*/ 123 h 488"/>
              <a:gd name="T2" fmla="*/ 211 w 422"/>
              <a:gd name="T3" fmla="*/ 0 h 488"/>
              <a:gd name="T4" fmla="*/ 422 w 422"/>
              <a:gd name="T5" fmla="*/ 123 h 488"/>
              <a:gd name="T6" fmla="*/ 422 w 422"/>
              <a:gd name="T7" fmla="*/ 365 h 488"/>
              <a:gd name="T8" fmla="*/ 211 w 422"/>
              <a:gd name="T9" fmla="*/ 488 h 488"/>
              <a:gd name="T10" fmla="*/ 0 w 422"/>
              <a:gd name="T11" fmla="*/ 365 h 488"/>
              <a:gd name="T12" fmla="*/ 0 w 422"/>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2" h="488">
                <a:moveTo>
                  <a:pt x="0" y="123"/>
                </a:moveTo>
                <a:lnTo>
                  <a:pt x="211" y="0"/>
                </a:lnTo>
                <a:lnTo>
                  <a:pt x="422" y="123"/>
                </a:lnTo>
                <a:lnTo>
                  <a:pt x="422" y="365"/>
                </a:lnTo>
                <a:lnTo>
                  <a:pt x="211"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3" name="Freeform 19"/>
          <p:cNvSpPr>
            <a:spLocks/>
          </p:cNvSpPr>
          <p:nvPr userDrawn="1"/>
        </p:nvSpPr>
        <p:spPr bwMode="auto">
          <a:xfrm>
            <a:off x="11215688" y="4119563"/>
            <a:ext cx="671512"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4" name="Freeform 20"/>
          <p:cNvSpPr>
            <a:spLocks/>
          </p:cNvSpPr>
          <p:nvPr userDrawn="1"/>
        </p:nvSpPr>
        <p:spPr bwMode="auto">
          <a:xfrm>
            <a:off x="10880725" y="3541713"/>
            <a:ext cx="671512" cy="768350"/>
          </a:xfrm>
          <a:custGeom>
            <a:avLst/>
            <a:gdLst>
              <a:gd name="T0" fmla="*/ 0 w 423"/>
              <a:gd name="T1" fmla="*/ 120 h 484"/>
              <a:gd name="T2" fmla="*/ 211 w 423"/>
              <a:gd name="T3" fmla="*/ 0 h 484"/>
              <a:gd name="T4" fmla="*/ 423 w 423"/>
              <a:gd name="T5" fmla="*/ 120 h 484"/>
              <a:gd name="T6" fmla="*/ 423 w 423"/>
              <a:gd name="T7" fmla="*/ 364 h 484"/>
              <a:gd name="T8" fmla="*/ 211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1" y="0"/>
                </a:lnTo>
                <a:lnTo>
                  <a:pt x="423" y="120"/>
                </a:lnTo>
                <a:lnTo>
                  <a:pt x="423"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5" name="Freeform 21"/>
          <p:cNvSpPr>
            <a:spLocks/>
          </p:cNvSpPr>
          <p:nvPr userDrawn="1"/>
        </p:nvSpPr>
        <p:spPr bwMode="auto">
          <a:xfrm>
            <a:off x="10209213" y="4697413"/>
            <a:ext cx="671512"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6" name="Freeform 22"/>
          <p:cNvSpPr>
            <a:spLocks/>
          </p:cNvSpPr>
          <p:nvPr userDrawn="1"/>
        </p:nvSpPr>
        <p:spPr bwMode="auto">
          <a:xfrm>
            <a:off x="10209213" y="3541713"/>
            <a:ext cx="671512" cy="768350"/>
          </a:xfrm>
          <a:custGeom>
            <a:avLst/>
            <a:gdLst>
              <a:gd name="T0" fmla="*/ 0 w 423"/>
              <a:gd name="T1" fmla="*/ 120 h 484"/>
              <a:gd name="T2" fmla="*/ 212 w 423"/>
              <a:gd name="T3" fmla="*/ 0 h 484"/>
              <a:gd name="T4" fmla="*/ 423 w 423"/>
              <a:gd name="T5" fmla="*/ 120 h 484"/>
              <a:gd name="T6" fmla="*/ 423 w 423"/>
              <a:gd name="T7" fmla="*/ 364 h 484"/>
              <a:gd name="T8" fmla="*/ 212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2" y="0"/>
                </a:lnTo>
                <a:lnTo>
                  <a:pt x="423" y="120"/>
                </a:lnTo>
                <a:lnTo>
                  <a:pt x="423" y="364"/>
                </a:lnTo>
                <a:lnTo>
                  <a:pt x="212"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7" name="Freeform 23"/>
          <p:cNvSpPr>
            <a:spLocks/>
          </p:cNvSpPr>
          <p:nvPr userDrawn="1"/>
        </p:nvSpPr>
        <p:spPr bwMode="auto">
          <a:xfrm>
            <a:off x="10209213" y="5854700"/>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8" name="Freeform 24"/>
          <p:cNvSpPr>
            <a:spLocks/>
          </p:cNvSpPr>
          <p:nvPr userDrawn="1"/>
        </p:nvSpPr>
        <p:spPr bwMode="auto">
          <a:xfrm>
            <a:off x="10545763" y="6049963"/>
            <a:ext cx="669925" cy="768350"/>
          </a:xfrm>
          <a:custGeom>
            <a:avLst/>
            <a:gdLst>
              <a:gd name="T0" fmla="*/ 0 w 422"/>
              <a:gd name="T1" fmla="*/ 120 h 484"/>
              <a:gd name="T2" fmla="*/ 211 w 422"/>
              <a:gd name="T3" fmla="*/ 0 h 484"/>
              <a:gd name="T4" fmla="*/ 422 w 422"/>
              <a:gd name="T5" fmla="*/ 120 h 484"/>
              <a:gd name="T6" fmla="*/ 422 w 422"/>
              <a:gd name="T7" fmla="*/ 364 h 484"/>
              <a:gd name="T8" fmla="*/ 211 w 422"/>
              <a:gd name="T9" fmla="*/ 484 h 484"/>
              <a:gd name="T10" fmla="*/ 0 w 422"/>
              <a:gd name="T11" fmla="*/ 364 h 484"/>
              <a:gd name="T12" fmla="*/ 0 w 422"/>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2" h="484">
                <a:moveTo>
                  <a:pt x="0" y="120"/>
                </a:moveTo>
                <a:lnTo>
                  <a:pt x="211" y="0"/>
                </a:lnTo>
                <a:lnTo>
                  <a:pt x="422" y="120"/>
                </a:lnTo>
                <a:lnTo>
                  <a:pt x="422"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39" name="Freeform 25"/>
          <p:cNvSpPr>
            <a:spLocks/>
          </p:cNvSpPr>
          <p:nvPr userDrawn="1"/>
        </p:nvSpPr>
        <p:spPr bwMode="auto">
          <a:xfrm>
            <a:off x="10880725" y="5854700"/>
            <a:ext cx="671512" cy="773113"/>
          </a:xfrm>
          <a:custGeom>
            <a:avLst/>
            <a:gdLst>
              <a:gd name="T0" fmla="*/ 0 w 423"/>
              <a:gd name="T1" fmla="*/ 123 h 487"/>
              <a:gd name="T2" fmla="*/ 211 w 423"/>
              <a:gd name="T3" fmla="*/ 0 h 487"/>
              <a:gd name="T4" fmla="*/ 423 w 423"/>
              <a:gd name="T5" fmla="*/ 123 h 487"/>
              <a:gd name="T6" fmla="*/ 423 w 423"/>
              <a:gd name="T7" fmla="*/ 364 h 487"/>
              <a:gd name="T8" fmla="*/ 211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0" name="Freeform 26"/>
          <p:cNvSpPr>
            <a:spLocks/>
          </p:cNvSpPr>
          <p:nvPr userDrawn="1"/>
        </p:nvSpPr>
        <p:spPr bwMode="auto">
          <a:xfrm>
            <a:off x="11552238" y="5854700"/>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1" name="Freeform 27"/>
          <p:cNvSpPr>
            <a:spLocks/>
          </p:cNvSpPr>
          <p:nvPr userDrawn="1"/>
        </p:nvSpPr>
        <p:spPr bwMode="auto">
          <a:xfrm>
            <a:off x="11215688" y="6049963"/>
            <a:ext cx="671512" cy="768350"/>
          </a:xfrm>
          <a:custGeom>
            <a:avLst/>
            <a:gdLst>
              <a:gd name="T0" fmla="*/ 0 w 423"/>
              <a:gd name="T1" fmla="*/ 120 h 484"/>
              <a:gd name="T2" fmla="*/ 212 w 423"/>
              <a:gd name="T3" fmla="*/ 0 h 484"/>
              <a:gd name="T4" fmla="*/ 423 w 423"/>
              <a:gd name="T5" fmla="*/ 120 h 484"/>
              <a:gd name="T6" fmla="*/ 423 w 423"/>
              <a:gd name="T7" fmla="*/ 364 h 484"/>
              <a:gd name="T8" fmla="*/ 212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2" y="0"/>
                </a:lnTo>
                <a:lnTo>
                  <a:pt x="423" y="120"/>
                </a:lnTo>
                <a:lnTo>
                  <a:pt x="423" y="364"/>
                </a:lnTo>
                <a:lnTo>
                  <a:pt x="212"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2" name="Freeform 28"/>
          <p:cNvSpPr>
            <a:spLocks/>
          </p:cNvSpPr>
          <p:nvPr userDrawn="1"/>
        </p:nvSpPr>
        <p:spPr bwMode="auto">
          <a:xfrm>
            <a:off x="10545763" y="2962275"/>
            <a:ext cx="669925" cy="769938"/>
          </a:xfrm>
          <a:custGeom>
            <a:avLst/>
            <a:gdLst>
              <a:gd name="T0" fmla="*/ 0 w 422"/>
              <a:gd name="T1" fmla="*/ 121 h 485"/>
              <a:gd name="T2" fmla="*/ 211 w 422"/>
              <a:gd name="T3" fmla="*/ 0 h 485"/>
              <a:gd name="T4" fmla="*/ 422 w 422"/>
              <a:gd name="T5" fmla="*/ 121 h 485"/>
              <a:gd name="T6" fmla="*/ 422 w 422"/>
              <a:gd name="T7" fmla="*/ 365 h 485"/>
              <a:gd name="T8" fmla="*/ 211 w 422"/>
              <a:gd name="T9" fmla="*/ 485 h 485"/>
              <a:gd name="T10" fmla="*/ 0 w 422"/>
              <a:gd name="T11" fmla="*/ 365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3" name="Freeform 29"/>
          <p:cNvSpPr>
            <a:spLocks/>
          </p:cNvSpPr>
          <p:nvPr userDrawn="1"/>
        </p:nvSpPr>
        <p:spPr bwMode="auto">
          <a:xfrm>
            <a:off x="10880725" y="3154363"/>
            <a:ext cx="671512" cy="773113"/>
          </a:xfrm>
          <a:custGeom>
            <a:avLst/>
            <a:gdLst>
              <a:gd name="T0" fmla="*/ 0 w 423"/>
              <a:gd name="T1" fmla="*/ 121 h 487"/>
              <a:gd name="T2" fmla="*/ 211 w 423"/>
              <a:gd name="T3" fmla="*/ 0 h 487"/>
              <a:gd name="T4" fmla="*/ 423 w 423"/>
              <a:gd name="T5" fmla="*/ 121 h 487"/>
              <a:gd name="T6" fmla="*/ 423 w 423"/>
              <a:gd name="T7" fmla="*/ 364 h 487"/>
              <a:gd name="T8" fmla="*/ 211 w 423"/>
              <a:gd name="T9" fmla="*/ 487 h 487"/>
              <a:gd name="T10" fmla="*/ 0 w 423"/>
              <a:gd name="T11" fmla="*/ 364 h 487"/>
              <a:gd name="T12" fmla="*/ 0 w 423"/>
              <a:gd name="T13" fmla="*/ 121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1"/>
                </a:moveTo>
                <a:lnTo>
                  <a:pt x="211" y="0"/>
                </a:lnTo>
                <a:lnTo>
                  <a:pt x="423" y="121"/>
                </a:lnTo>
                <a:lnTo>
                  <a:pt x="423" y="364"/>
                </a:lnTo>
                <a:lnTo>
                  <a:pt x="211" y="487"/>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4" name="Freeform 30"/>
          <p:cNvSpPr>
            <a:spLocks/>
          </p:cNvSpPr>
          <p:nvPr userDrawn="1"/>
        </p:nvSpPr>
        <p:spPr bwMode="auto">
          <a:xfrm>
            <a:off x="10545763" y="2576513"/>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5" name="Freeform 31"/>
          <p:cNvSpPr>
            <a:spLocks/>
          </p:cNvSpPr>
          <p:nvPr userDrawn="1"/>
        </p:nvSpPr>
        <p:spPr bwMode="auto">
          <a:xfrm>
            <a:off x="11215688" y="2576513"/>
            <a:ext cx="671512"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6" name="Freeform 32"/>
          <p:cNvSpPr>
            <a:spLocks/>
          </p:cNvSpPr>
          <p:nvPr userDrawn="1"/>
        </p:nvSpPr>
        <p:spPr bwMode="auto">
          <a:xfrm>
            <a:off x="11552238" y="2384425"/>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7" name="Freeform 33"/>
          <p:cNvSpPr>
            <a:spLocks/>
          </p:cNvSpPr>
          <p:nvPr userDrawn="1"/>
        </p:nvSpPr>
        <p:spPr bwMode="auto">
          <a:xfrm>
            <a:off x="11552238" y="3154363"/>
            <a:ext cx="669925" cy="773113"/>
          </a:xfrm>
          <a:custGeom>
            <a:avLst/>
            <a:gdLst>
              <a:gd name="T0" fmla="*/ 0 w 422"/>
              <a:gd name="T1" fmla="*/ 121 h 487"/>
              <a:gd name="T2" fmla="*/ 211 w 422"/>
              <a:gd name="T3" fmla="*/ 0 h 487"/>
              <a:gd name="T4" fmla="*/ 422 w 422"/>
              <a:gd name="T5" fmla="*/ 121 h 487"/>
              <a:gd name="T6" fmla="*/ 422 w 422"/>
              <a:gd name="T7" fmla="*/ 364 h 487"/>
              <a:gd name="T8" fmla="*/ 211 w 422"/>
              <a:gd name="T9" fmla="*/ 487 h 487"/>
              <a:gd name="T10" fmla="*/ 0 w 422"/>
              <a:gd name="T11" fmla="*/ 364 h 487"/>
              <a:gd name="T12" fmla="*/ 0 w 422"/>
              <a:gd name="T13" fmla="*/ 121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1"/>
                </a:moveTo>
                <a:lnTo>
                  <a:pt x="211" y="0"/>
                </a:lnTo>
                <a:lnTo>
                  <a:pt x="422" y="121"/>
                </a:lnTo>
                <a:lnTo>
                  <a:pt x="422" y="364"/>
                </a:lnTo>
                <a:lnTo>
                  <a:pt x="211" y="487"/>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8" name="Freeform 34"/>
          <p:cNvSpPr>
            <a:spLocks/>
          </p:cNvSpPr>
          <p:nvPr userDrawn="1"/>
        </p:nvSpPr>
        <p:spPr bwMode="auto">
          <a:xfrm>
            <a:off x="11215688" y="2962275"/>
            <a:ext cx="671512" cy="769938"/>
          </a:xfrm>
          <a:custGeom>
            <a:avLst/>
            <a:gdLst>
              <a:gd name="T0" fmla="*/ 0 w 423"/>
              <a:gd name="T1" fmla="*/ 121 h 485"/>
              <a:gd name="T2" fmla="*/ 212 w 423"/>
              <a:gd name="T3" fmla="*/ 0 h 485"/>
              <a:gd name="T4" fmla="*/ 423 w 423"/>
              <a:gd name="T5" fmla="*/ 121 h 485"/>
              <a:gd name="T6" fmla="*/ 423 w 423"/>
              <a:gd name="T7" fmla="*/ 365 h 485"/>
              <a:gd name="T8" fmla="*/ 212 w 423"/>
              <a:gd name="T9" fmla="*/ 485 h 485"/>
              <a:gd name="T10" fmla="*/ 0 w 423"/>
              <a:gd name="T11" fmla="*/ 365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5"/>
                </a:lnTo>
                <a:lnTo>
                  <a:pt x="212"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49" name="Freeform 35"/>
          <p:cNvSpPr>
            <a:spLocks/>
          </p:cNvSpPr>
          <p:nvPr userDrawn="1"/>
        </p:nvSpPr>
        <p:spPr bwMode="auto">
          <a:xfrm>
            <a:off x="10880725" y="2384425"/>
            <a:ext cx="671512" cy="769938"/>
          </a:xfrm>
          <a:custGeom>
            <a:avLst/>
            <a:gdLst>
              <a:gd name="T0" fmla="*/ 0 w 423"/>
              <a:gd name="T1" fmla="*/ 121 h 485"/>
              <a:gd name="T2" fmla="*/ 211 w 423"/>
              <a:gd name="T3" fmla="*/ 0 h 485"/>
              <a:gd name="T4" fmla="*/ 423 w 423"/>
              <a:gd name="T5" fmla="*/ 121 h 485"/>
              <a:gd name="T6" fmla="*/ 423 w 423"/>
              <a:gd name="T7" fmla="*/ 364 h 485"/>
              <a:gd name="T8" fmla="*/ 211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0" name="Freeform 36"/>
          <p:cNvSpPr>
            <a:spLocks/>
          </p:cNvSpPr>
          <p:nvPr userDrawn="1"/>
        </p:nvSpPr>
        <p:spPr bwMode="auto">
          <a:xfrm>
            <a:off x="10545763" y="1806575"/>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1" name="Freeform 37"/>
          <p:cNvSpPr>
            <a:spLocks/>
          </p:cNvSpPr>
          <p:nvPr userDrawn="1"/>
        </p:nvSpPr>
        <p:spPr bwMode="auto">
          <a:xfrm>
            <a:off x="10880725" y="1997075"/>
            <a:ext cx="671512" cy="769938"/>
          </a:xfrm>
          <a:custGeom>
            <a:avLst/>
            <a:gdLst>
              <a:gd name="T0" fmla="*/ 0 w 423"/>
              <a:gd name="T1" fmla="*/ 121 h 485"/>
              <a:gd name="T2" fmla="*/ 211 w 423"/>
              <a:gd name="T3" fmla="*/ 0 h 485"/>
              <a:gd name="T4" fmla="*/ 423 w 423"/>
              <a:gd name="T5" fmla="*/ 121 h 485"/>
              <a:gd name="T6" fmla="*/ 423 w 423"/>
              <a:gd name="T7" fmla="*/ 365 h 485"/>
              <a:gd name="T8" fmla="*/ 211 w 423"/>
              <a:gd name="T9" fmla="*/ 485 h 485"/>
              <a:gd name="T10" fmla="*/ 0 w 423"/>
              <a:gd name="T11" fmla="*/ 365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2" name="Freeform 38"/>
          <p:cNvSpPr>
            <a:spLocks/>
          </p:cNvSpPr>
          <p:nvPr userDrawn="1"/>
        </p:nvSpPr>
        <p:spPr bwMode="auto">
          <a:xfrm>
            <a:off x="10545763" y="1419225"/>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3" name="Freeform 39"/>
          <p:cNvSpPr>
            <a:spLocks/>
          </p:cNvSpPr>
          <p:nvPr userDrawn="1"/>
        </p:nvSpPr>
        <p:spPr bwMode="auto">
          <a:xfrm>
            <a:off x="11215688" y="1419225"/>
            <a:ext cx="671512"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4" name="Freeform 40"/>
          <p:cNvSpPr>
            <a:spLocks/>
          </p:cNvSpPr>
          <p:nvPr userDrawn="1"/>
        </p:nvSpPr>
        <p:spPr bwMode="auto">
          <a:xfrm>
            <a:off x="11552238" y="1223963"/>
            <a:ext cx="669925" cy="773113"/>
          </a:xfrm>
          <a:custGeom>
            <a:avLst/>
            <a:gdLst>
              <a:gd name="T0" fmla="*/ 0 w 422"/>
              <a:gd name="T1" fmla="*/ 123 h 487"/>
              <a:gd name="T2" fmla="*/ 211 w 422"/>
              <a:gd name="T3" fmla="*/ 0 h 487"/>
              <a:gd name="T4" fmla="*/ 422 w 422"/>
              <a:gd name="T5" fmla="*/ 123 h 487"/>
              <a:gd name="T6" fmla="*/ 422 w 422"/>
              <a:gd name="T7" fmla="*/ 367 h 487"/>
              <a:gd name="T8" fmla="*/ 211 w 422"/>
              <a:gd name="T9" fmla="*/ 487 h 487"/>
              <a:gd name="T10" fmla="*/ 0 w 422"/>
              <a:gd name="T11" fmla="*/ 367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5" name="Freeform 41"/>
          <p:cNvSpPr>
            <a:spLocks/>
          </p:cNvSpPr>
          <p:nvPr userDrawn="1"/>
        </p:nvSpPr>
        <p:spPr bwMode="auto">
          <a:xfrm>
            <a:off x="11552238" y="1997075"/>
            <a:ext cx="669925" cy="769938"/>
          </a:xfrm>
          <a:custGeom>
            <a:avLst/>
            <a:gdLst>
              <a:gd name="T0" fmla="*/ 0 w 422"/>
              <a:gd name="T1" fmla="*/ 121 h 485"/>
              <a:gd name="T2" fmla="*/ 211 w 422"/>
              <a:gd name="T3" fmla="*/ 0 h 485"/>
              <a:gd name="T4" fmla="*/ 422 w 422"/>
              <a:gd name="T5" fmla="*/ 121 h 485"/>
              <a:gd name="T6" fmla="*/ 422 w 422"/>
              <a:gd name="T7" fmla="*/ 365 h 485"/>
              <a:gd name="T8" fmla="*/ 211 w 422"/>
              <a:gd name="T9" fmla="*/ 485 h 485"/>
              <a:gd name="T10" fmla="*/ 0 w 422"/>
              <a:gd name="T11" fmla="*/ 365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6" name="Freeform 42"/>
          <p:cNvSpPr>
            <a:spLocks/>
          </p:cNvSpPr>
          <p:nvPr userDrawn="1"/>
        </p:nvSpPr>
        <p:spPr bwMode="auto">
          <a:xfrm>
            <a:off x="11215688" y="1806575"/>
            <a:ext cx="671512"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7" name="Freeform 43"/>
          <p:cNvSpPr>
            <a:spLocks/>
          </p:cNvSpPr>
          <p:nvPr userDrawn="1"/>
        </p:nvSpPr>
        <p:spPr bwMode="auto">
          <a:xfrm>
            <a:off x="10880725" y="1223963"/>
            <a:ext cx="671512" cy="773113"/>
          </a:xfrm>
          <a:custGeom>
            <a:avLst/>
            <a:gdLst>
              <a:gd name="T0" fmla="*/ 0 w 423"/>
              <a:gd name="T1" fmla="*/ 123 h 487"/>
              <a:gd name="T2" fmla="*/ 211 w 423"/>
              <a:gd name="T3" fmla="*/ 0 h 487"/>
              <a:gd name="T4" fmla="*/ 423 w 423"/>
              <a:gd name="T5" fmla="*/ 123 h 487"/>
              <a:gd name="T6" fmla="*/ 423 w 423"/>
              <a:gd name="T7" fmla="*/ 367 h 487"/>
              <a:gd name="T8" fmla="*/ 211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8" name="Freeform 44"/>
          <p:cNvSpPr>
            <a:spLocks/>
          </p:cNvSpPr>
          <p:nvPr userDrawn="1"/>
        </p:nvSpPr>
        <p:spPr bwMode="auto">
          <a:xfrm>
            <a:off x="10209213" y="2384425"/>
            <a:ext cx="671512"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59" name="Freeform 45"/>
          <p:cNvSpPr>
            <a:spLocks/>
          </p:cNvSpPr>
          <p:nvPr userDrawn="1"/>
        </p:nvSpPr>
        <p:spPr bwMode="auto">
          <a:xfrm>
            <a:off x="10209213" y="1223963"/>
            <a:ext cx="671512" cy="773113"/>
          </a:xfrm>
          <a:custGeom>
            <a:avLst/>
            <a:gdLst>
              <a:gd name="T0" fmla="*/ 0 w 423"/>
              <a:gd name="T1" fmla="*/ 123 h 487"/>
              <a:gd name="T2" fmla="*/ 212 w 423"/>
              <a:gd name="T3" fmla="*/ 0 h 487"/>
              <a:gd name="T4" fmla="*/ 423 w 423"/>
              <a:gd name="T5" fmla="*/ 123 h 487"/>
              <a:gd name="T6" fmla="*/ 423 w 423"/>
              <a:gd name="T7" fmla="*/ 367 h 487"/>
              <a:gd name="T8" fmla="*/ 212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7"/>
                </a:lnTo>
                <a:lnTo>
                  <a:pt x="212"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0" name="Freeform 46"/>
          <p:cNvSpPr>
            <a:spLocks/>
          </p:cNvSpPr>
          <p:nvPr userDrawn="1"/>
        </p:nvSpPr>
        <p:spPr bwMode="auto">
          <a:xfrm>
            <a:off x="10209213" y="3541713"/>
            <a:ext cx="671512" cy="768350"/>
          </a:xfrm>
          <a:custGeom>
            <a:avLst/>
            <a:gdLst>
              <a:gd name="T0" fmla="*/ 0 w 423"/>
              <a:gd name="T1" fmla="*/ 120 h 484"/>
              <a:gd name="T2" fmla="*/ 212 w 423"/>
              <a:gd name="T3" fmla="*/ 0 h 484"/>
              <a:gd name="T4" fmla="*/ 423 w 423"/>
              <a:gd name="T5" fmla="*/ 120 h 484"/>
              <a:gd name="T6" fmla="*/ 423 w 423"/>
              <a:gd name="T7" fmla="*/ 364 h 484"/>
              <a:gd name="T8" fmla="*/ 212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2" y="0"/>
                </a:lnTo>
                <a:lnTo>
                  <a:pt x="423" y="120"/>
                </a:lnTo>
                <a:lnTo>
                  <a:pt x="423" y="364"/>
                </a:lnTo>
                <a:lnTo>
                  <a:pt x="212"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1" name="Freeform 47"/>
          <p:cNvSpPr>
            <a:spLocks/>
          </p:cNvSpPr>
          <p:nvPr userDrawn="1"/>
        </p:nvSpPr>
        <p:spPr bwMode="auto">
          <a:xfrm>
            <a:off x="10545763" y="3732213"/>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2" name="Freeform 48"/>
          <p:cNvSpPr>
            <a:spLocks/>
          </p:cNvSpPr>
          <p:nvPr userDrawn="1"/>
        </p:nvSpPr>
        <p:spPr bwMode="auto">
          <a:xfrm>
            <a:off x="10880725" y="3541713"/>
            <a:ext cx="671512" cy="768350"/>
          </a:xfrm>
          <a:custGeom>
            <a:avLst/>
            <a:gdLst>
              <a:gd name="T0" fmla="*/ 0 w 423"/>
              <a:gd name="T1" fmla="*/ 120 h 484"/>
              <a:gd name="T2" fmla="*/ 211 w 423"/>
              <a:gd name="T3" fmla="*/ 0 h 484"/>
              <a:gd name="T4" fmla="*/ 423 w 423"/>
              <a:gd name="T5" fmla="*/ 120 h 484"/>
              <a:gd name="T6" fmla="*/ 423 w 423"/>
              <a:gd name="T7" fmla="*/ 364 h 484"/>
              <a:gd name="T8" fmla="*/ 211 w 423"/>
              <a:gd name="T9" fmla="*/ 484 h 484"/>
              <a:gd name="T10" fmla="*/ 0 w 423"/>
              <a:gd name="T11" fmla="*/ 364 h 484"/>
              <a:gd name="T12" fmla="*/ 0 w 423"/>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3" h="484">
                <a:moveTo>
                  <a:pt x="0" y="120"/>
                </a:moveTo>
                <a:lnTo>
                  <a:pt x="211" y="0"/>
                </a:lnTo>
                <a:lnTo>
                  <a:pt x="423" y="120"/>
                </a:lnTo>
                <a:lnTo>
                  <a:pt x="423"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3" name="Freeform 49"/>
          <p:cNvSpPr>
            <a:spLocks/>
          </p:cNvSpPr>
          <p:nvPr userDrawn="1"/>
        </p:nvSpPr>
        <p:spPr bwMode="auto">
          <a:xfrm>
            <a:off x="11552238" y="3541713"/>
            <a:ext cx="669925" cy="768350"/>
          </a:xfrm>
          <a:custGeom>
            <a:avLst/>
            <a:gdLst>
              <a:gd name="T0" fmla="*/ 0 w 422"/>
              <a:gd name="T1" fmla="*/ 120 h 484"/>
              <a:gd name="T2" fmla="*/ 211 w 422"/>
              <a:gd name="T3" fmla="*/ 0 h 484"/>
              <a:gd name="T4" fmla="*/ 422 w 422"/>
              <a:gd name="T5" fmla="*/ 120 h 484"/>
              <a:gd name="T6" fmla="*/ 422 w 422"/>
              <a:gd name="T7" fmla="*/ 364 h 484"/>
              <a:gd name="T8" fmla="*/ 211 w 422"/>
              <a:gd name="T9" fmla="*/ 484 h 484"/>
              <a:gd name="T10" fmla="*/ 0 w 422"/>
              <a:gd name="T11" fmla="*/ 364 h 484"/>
              <a:gd name="T12" fmla="*/ 0 w 422"/>
              <a:gd name="T13" fmla="*/ 120 h 484"/>
            </a:gdLst>
            <a:ahLst/>
            <a:cxnLst>
              <a:cxn ang="0">
                <a:pos x="T0" y="T1"/>
              </a:cxn>
              <a:cxn ang="0">
                <a:pos x="T2" y="T3"/>
              </a:cxn>
              <a:cxn ang="0">
                <a:pos x="T4" y="T5"/>
              </a:cxn>
              <a:cxn ang="0">
                <a:pos x="T6" y="T7"/>
              </a:cxn>
              <a:cxn ang="0">
                <a:pos x="T8" y="T9"/>
              </a:cxn>
              <a:cxn ang="0">
                <a:pos x="T10" y="T11"/>
              </a:cxn>
              <a:cxn ang="0">
                <a:pos x="T12" y="T13"/>
              </a:cxn>
            </a:cxnLst>
            <a:rect l="0" t="0" r="r" b="b"/>
            <a:pathLst>
              <a:path w="422" h="484">
                <a:moveTo>
                  <a:pt x="0" y="120"/>
                </a:moveTo>
                <a:lnTo>
                  <a:pt x="211" y="0"/>
                </a:lnTo>
                <a:lnTo>
                  <a:pt x="422" y="120"/>
                </a:lnTo>
                <a:lnTo>
                  <a:pt x="422" y="364"/>
                </a:lnTo>
                <a:lnTo>
                  <a:pt x="211" y="484"/>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4" name="Freeform 50"/>
          <p:cNvSpPr>
            <a:spLocks/>
          </p:cNvSpPr>
          <p:nvPr userDrawn="1"/>
        </p:nvSpPr>
        <p:spPr bwMode="auto">
          <a:xfrm>
            <a:off x="11215688" y="3732213"/>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5" name="Freeform 51"/>
          <p:cNvSpPr>
            <a:spLocks/>
          </p:cNvSpPr>
          <p:nvPr userDrawn="1"/>
        </p:nvSpPr>
        <p:spPr bwMode="auto">
          <a:xfrm>
            <a:off x="10545763" y="646113"/>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6" name="Freeform 52"/>
          <p:cNvSpPr>
            <a:spLocks/>
          </p:cNvSpPr>
          <p:nvPr userDrawn="1"/>
        </p:nvSpPr>
        <p:spPr bwMode="auto">
          <a:xfrm>
            <a:off x="10880725" y="841375"/>
            <a:ext cx="671512" cy="769938"/>
          </a:xfrm>
          <a:custGeom>
            <a:avLst/>
            <a:gdLst>
              <a:gd name="T0" fmla="*/ 0 w 423"/>
              <a:gd name="T1" fmla="*/ 121 h 485"/>
              <a:gd name="T2" fmla="*/ 211 w 423"/>
              <a:gd name="T3" fmla="*/ 0 h 485"/>
              <a:gd name="T4" fmla="*/ 423 w 423"/>
              <a:gd name="T5" fmla="*/ 121 h 485"/>
              <a:gd name="T6" fmla="*/ 423 w 423"/>
              <a:gd name="T7" fmla="*/ 364 h 485"/>
              <a:gd name="T8" fmla="*/ 211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7" name="Freeform 53"/>
          <p:cNvSpPr>
            <a:spLocks/>
          </p:cNvSpPr>
          <p:nvPr userDrawn="1"/>
        </p:nvSpPr>
        <p:spPr bwMode="auto">
          <a:xfrm>
            <a:off x="10545763" y="263525"/>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8" name="Freeform 54"/>
          <p:cNvSpPr>
            <a:spLocks/>
          </p:cNvSpPr>
          <p:nvPr userDrawn="1"/>
        </p:nvSpPr>
        <p:spPr bwMode="auto">
          <a:xfrm>
            <a:off x="11215688" y="263525"/>
            <a:ext cx="671512" cy="769938"/>
          </a:xfrm>
          <a:custGeom>
            <a:avLst/>
            <a:gdLst>
              <a:gd name="T0" fmla="*/ 0 w 423"/>
              <a:gd name="T1" fmla="*/ 120 h 485"/>
              <a:gd name="T2" fmla="*/ 212 w 423"/>
              <a:gd name="T3" fmla="*/ 0 h 485"/>
              <a:gd name="T4" fmla="*/ 423 w 423"/>
              <a:gd name="T5" fmla="*/ 120 h 485"/>
              <a:gd name="T6" fmla="*/ 423 w 423"/>
              <a:gd name="T7" fmla="*/ 364 h 485"/>
              <a:gd name="T8" fmla="*/ 212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2" y="0"/>
                </a:lnTo>
                <a:lnTo>
                  <a:pt x="423" y="120"/>
                </a:lnTo>
                <a:lnTo>
                  <a:pt x="423" y="364"/>
                </a:lnTo>
                <a:lnTo>
                  <a:pt x="212"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69" name="Freeform 55"/>
          <p:cNvSpPr>
            <a:spLocks/>
          </p:cNvSpPr>
          <p:nvPr userDrawn="1"/>
        </p:nvSpPr>
        <p:spPr bwMode="auto">
          <a:xfrm>
            <a:off x="11552238" y="68263"/>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0" name="Freeform 56"/>
          <p:cNvSpPr>
            <a:spLocks/>
          </p:cNvSpPr>
          <p:nvPr userDrawn="1"/>
        </p:nvSpPr>
        <p:spPr bwMode="auto">
          <a:xfrm>
            <a:off x="11552238" y="841375"/>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1" name="Freeform 57"/>
          <p:cNvSpPr>
            <a:spLocks/>
          </p:cNvSpPr>
          <p:nvPr userDrawn="1"/>
        </p:nvSpPr>
        <p:spPr bwMode="auto">
          <a:xfrm>
            <a:off x="11215688" y="646113"/>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2" name="Freeform 58"/>
          <p:cNvSpPr>
            <a:spLocks/>
          </p:cNvSpPr>
          <p:nvPr userDrawn="1"/>
        </p:nvSpPr>
        <p:spPr bwMode="auto">
          <a:xfrm>
            <a:off x="10880725" y="68263"/>
            <a:ext cx="671512" cy="773113"/>
          </a:xfrm>
          <a:custGeom>
            <a:avLst/>
            <a:gdLst>
              <a:gd name="T0" fmla="*/ 0 w 423"/>
              <a:gd name="T1" fmla="*/ 123 h 487"/>
              <a:gd name="T2" fmla="*/ 211 w 423"/>
              <a:gd name="T3" fmla="*/ 0 h 487"/>
              <a:gd name="T4" fmla="*/ 423 w 423"/>
              <a:gd name="T5" fmla="*/ 123 h 487"/>
              <a:gd name="T6" fmla="*/ 423 w 423"/>
              <a:gd name="T7" fmla="*/ 364 h 487"/>
              <a:gd name="T8" fmla="*/ 211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3" name="Freeform 59"/>
          <p:cNvSpPr>
            <a:spLocks/>
          </p:cNvSpPr>
          <p:nvPr userDrawn="1"/>
        </p:nvSpPr>
        <p:spPr bwMode="auto">
          <a:xfrm>
            <a:off x="10545763" y="-511175"/>
            <a:ext cx="669925" cy="774700"/>
          </a:xfrm>
          <a:custGeom>
            <a:avLst/>
            <a:gdLst>
              <a:gd name="T0" fmla="*/ 0 w 422"/>
              <a:gd name="T1" fmla="*/ 123 h 488"/>
              <a:gd name="T2" fmla="*/ 211 w 422"/>
              <a:gd name="T3" fmla="*/ 0 h 488"/>
              <a:gd name="T4" fmla="*/ 422 w 422"/>
              <a:gd name="T5" fmla="*/ 123 h 488"/>
              <a:gd name="T6" fmla="*/ 422 w 422"/>
              <a:gd name="T7" fmla="*/ 365 h 488"/>
              <a:gd name="T8" fmla="*/ 211 w 422"/>
              <a:gd name="T9" fmla="*/ 488 h 488"/>
              <a:gd name="T10" fmla="*/ 0 w 422"/>
              <a:gd name="T11" fmla="*/ 365 h 488"/>
              <a:gd name="T12" fmla="*/ 0 w 422"/>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2" h="488">
                <a:moveTo>
                  <a:pt x="0" y="123"/>
                </a:moveTo>
                <a:lnTo>
                  <a:pt x="211" y="0"/>
                </a:lnTo>
                <a:lnTo>
                  <a:pt x="422" y="123"/>
                </a:lnTo>
                <a:lnTo>
                  <a:pt x="422" y="365"/>
                </a:lnTo>
                <a:lnTo>
                  <a:pt x="211"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4" name="Freeform 60"/>
          <p:cNvSpPr>
            <a:spLocks/>
          </p:cNvSpPr>
          <p:nvPr userDrawn="1"/>
        </p:nvSpPr>
        <p:spPr bwMode="auto">
          <a:xfrm>
            <a:off x="10880725" y="-315913"/>
            <a:ext cx="671512" cy="769938"/>
          </a:xfrm>
          <a:custGeom>
            <a:avLst/>
            <a:gdLst>
              <a:gd name="T0" fmla="*/ 0 w 423"/>
              <a:gd name="T1" fmla="*/ 121 h 485"/>
              <a:gd name="T2" fmla="*/ 211 w 423"/>
              <a:gd name="T3" fmla="*/ 0 h 485"/>
              <a:gd name="T4" fmla="*/ 423 w 423"/>
              <a:gd name="T5" fmla="*/ 121 h 485"/>
              <a:gd name="T6" fmla="*/ 423 w 423"/>
              <a:gd name="T7" fmla="*/ 365 h 485"/>
              <a:gd name="T8" fmla="*/ 211 w 423"/>
              <a:gd name="T9" fmla="*/ 485 h 485"/>
              <a:gd name="T10" fmla="*/ 0 w 423"/>
              <a:gd name="T11" fmla="*/ 365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1" y="0"/>
                </a:lnTo>
                <a:lnTo>
                  <a:pt x="423" y="121"/>
                </a:lnTo>
                <a:lnTo>
                  <a:pt x="423"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5" name="Freeform 64"/>
          <p:cNvSpPr>
            <a:spLocks/>
          </p:cNvSpPr>
          <p:nvPr userDrawn="1"/>
        </p:nvSpPr>
        <p:spPr bwMode="auto">
          <a:xfrm>
            <a:off x="11552238" y="-315913"/>
            <a:ext cx="669925" cy="769938"/>
          </a:xfrm>
          <a:custGeom>
            <a:avLst/>
            <a:gdLst>
              <a:gd name="T0" fmla="*/ 0 w 422"/>
              <a:gd name="T1" fmla="*/ 121 h 485"/>
              <a:gd name="T2" fmla="*/ 211 w 422"/>
              <a:gd name="T3" fmla="*/ 0 h 485"/>
              <a:gd name="T4" fmla="*/ 422 w 422"/>
              <a:gd name="T5" fmla="*/ 121 h 485"/>
              <a:gd name="T6" fmla="*/ 422 w 422"/>
              <a:gd name="T7" fmla="*/ 365 h 485"/>
              <a:gd name="T8" fmla="*/ 211 w 422"/>
              <a:gd name="T9" fmla="*/ 485 h 485"/>
              <a:gd name="T10" fmla="*/ 0 w 422"/>
              <a:gd name="T11" fmla="*/ 365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5"/>
                </a:lnTo>
                <a:lnTo>
                  <a:pt x="211" y="485"/>
                </a:lnTo>
                <a:lnTo>
                  <a:pt x="0" y="365"/>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6" name="Freeform 65"/>
          <p:cNvSpPr>
            <a:spLocks/>
          </p:cNvSpPr>
          <p:nvPr userDrawn="1"/>
        </p:nvSpPr>
        <p:spPr bwMode="auto">
          <a:xfrm>
            <a:off x="11215688" y="-511175"/>
            <a:ext cx="671512" cy="774700"/>
          </a:xfrm>
          <a:custGeom>
            <a:avLst/>
            <a:gdLst>
              <a:gd name="T0" fmla="*/ 0 w 423"/>
              <a:gd name="T1" fmla="*/ 123 h 488"/>
              <a:gd name="T2" fmla="*/ 212 w 423"/>
              <a:gd name="T3" fmla="*/ 0 h 488"/>
              <a:gd name="T4" fmla="*/ 423 w 423"/>
              <a:gd name="T5" fmla="*/ 123 h 488"/>
              <a:gd name="T6" fmla="*/ 423 w 423"/>
              <a:gd name="T7" fmla="*/ 365 h 488"/>
              <a:gd name="T8" fmla="*/ 212 w 423"/>
              <a:gd name="T9" fmla="*/ 488 h 488"/>
              <a:gd name="T10" fmla="*/ 0 w 423"/>
              <a:gd name="T11" fmla="*/ 365 h 488"/>
              <a:gd name="T12" fmla="*/ 0 w 423"/>
              <a:gd name="T13" fmla="*/ 123 h 488"/>
            </a:gdLst>
            <a:ahLst/>
            <a:cxnLst>
              <a:cxn ang="0">
                <a:pos x="T0" y="T1"/>
              </a:cxn>
              <a:cxn ang="0">
                <a:pos x="T2" y="T3"/>
              </a:cxn>
              <a:cxn ang="0">
                <a:pos x="T4" y="T5"/>
              </a:cxn>
              <a:cxn ang="0">
                <a:pos x="T6" y="T7"/>
              </a:cxn>
              <a:cxn ang="0">
                <a:pos x="T8" y="T9"/>
              </a:cxn>
              <a:cxn ang="0">
                <a:pos x="T10" y="T11"/>
              </a:cxn>
              <a:cxn ang="0">
                <a:pos x="T12" y="T13"/>
              </a:cxn>
            </a:cxnLst>
            <a:rect l="0" t="0" r="r" b="b"/>
            <a:pathLst>
              <a:path w="423" h="488">
                <a:moveTo>
                  <a:pt x="0" y="123"/>
                </a:moveTo>
                <a:lnTo>
                  <a:pt x="212" y="0"/>
                </a:lnTo>
                <a:lnTo>
                  <a:pt x="423" y="123"/>
                </a:lnTo>
                <a:lnTo>
                  <a:pt x="423" y="365"/>
                </a:lnTo>
                <a:lnTo>
                  <a:pt x="212" y="488"/>
                </a:lnTo>
                <a:lnTo>
                  <a:pt x="0" y="365"/>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7" name="Freeform 67"/>
          <p:cNvSpPr>
            <a:spLocks/>
          </p:cNvSpPr>
          <p:nvPr userDrawn="1"/>
        </p:nvSpPr>
        <p:spPr bwMode="auto">
          <a:xfrm>
            <a:off x="10209213" y="68263"/>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8" name="Freeform 69"/>
          <p:cNvSpPr>
            <a:spLocks/>
          </p:cNvSpPr>
          <p:nvPr userDrawn="1"/>
        </p:nvSpPr>
        <p:spPr bwMode="auto">
          <a:xfrm>
            <a:off x="10209213" y="1223963"/>
            <a:ext cx="671512" cy="773113"/>
          </a:xfrm>
          <a:custGeom>
            <a:avLst/>
            <a:gdLst>
              <a:gd name="T0" fmla="*/ 0 w 423"/>
              <a:gd name="T1" fmla="*/ 123 h 487"/>
              <a:gd name="T2" fmla="*/ 212 w 423"/>
              <a:gd name="T3" fmla="*/ 0 h 487"/>
              <a:gd name="T4" fmla="*/ 423 w 423"/>
              <a:gd name="T5" fmla="*/ 123 h 487"/>
              <a:gd name="T6" fmla="*/ 423 w 423"/>
              <a:gd name="T7" fmla="*/ 367 h 487"/>
              <a:gd name="T8" fmla="*/ 212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7"/>
                </a:lnTo>
                <a:lnTo>
                  <a:pt x="212"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79" name="Freeform 70"/>
          <p:cNvSpPr>
            <a:spLocks/>
          </p:cNvSpPr>
          <p:nvPr userDrawn="1"/>
        </p:nvSpPr>
        <p:spPr bwMode="auto">
          <a:xfrm>
            <a:off x="10545763" y="1419225"/>
            <a:ext cx="669925" cy="769938"/>
          </a:xfrm>
          <a:custGeom>
            <a:avLst/>
            <a:gdLst>
              <a:gd name="T0" fmla="*/ 0 w 422"/>
              <a:gd name="T1" fmla="*/ 121 h 485"/>
              <a:gd name="T2" fmla="*/ 211 w 422"/>
              <a:gd name="T3" fmla="*/ 0 h 485"/>
              <a:gd name="T4" fmla="*/ 422 w 422"/>
              <a:gd name="T5" fmla="*/ 121 h 485"/>
              <a:gd name="T6" fmla="*/ 422 w 422"/>
              <a:gd name="T7" fmla="*/ 364 h 485"/>
              <a:gd name="T8" fmla="*/ 211 w 422"/>
              <a:gd name="T9" fmla="*/ 485 h 485"/>
              <a:gd name="T10" fmla="*/ 0 w 422"/>
              <a:gd name="T11" fmla="*/ 364 h 485"/>
              <a:gd name="T12" fmla="*/ 0 w 422"/>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1"/>
                </a:moveTo>
                <a:lnTo>
                  <a:pt x="211" y="0"/>
                </a:lnTo>
                <a:lnTo>
                  <a:pt x="422" y="121"/>
                </a:lnTo>
                <a:lnTo>
                  <a:pt x="422" y="364"/>
                </a:lnTo>
                <a:lnTo>
                  <a:pt x="211"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80" name="Freeform 71"/>
          <p:cNvSpPr>
            <a:spLocks/>
          </p:cNvSpPr>
          <p:nvPr userDrawn="1"/>
        </p:nvSpPr>
        <p:spPr bwMode="auto">
          <a:xfrm>
            <a:off x="10880725" y="1223963"/>
            <a:ext cx="671512" cy="773113"/>
          </a:xfrm>
          <a:custGeom>
            <a:avLst/>
            <a:gdLst>
              <a:gd name="T0" fmla="*/ 0 w 423"/>
              <a:gd name="T1" fmla="*/ 123 h 487"/>
              <a:gd name="T2" fmla="*/ 211 w 423"/>
              <a:gd name="T3" fmla="*/ 0 h 487"/>
              <a:gd name="T4" fmla="*/ 423 w 423"/>
              <a:gd name="T5" fmla="*/ 123 h 487"/>
              <a:gd name="T6" fmla="*/ 423 w 423"/>
              <a:gd name="T7" fmla="*/ 367 h 487"/>
              <a:gd name="T8" fmla="*/ 211 w 423"/>
              <a:gd name="T9" fmla="*/ 487 h 487"/>
              <a:gd name="T10" fmla="*/ 0 w 423"/>
              <a:gd name="T11" fmla="*/ 367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1" y="0"/>
                </a:lnTo>
                <a:lnTo>
                  <a:pt x="423" y="123"/>
                </a:lnTo>
                <a:lnTo>
                  <a:pt x="423"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81" name="Freeform 72"/>
          <p:cNvSpPr>
            <a:spLocks/>
          </p:cNvSpPr>
          <p:nvPr userDrawn="1"/>
        </p:nvSpPr>
        <p:spPr bwMode="auto">
          <a:xfrm>
            <a:off x="11552238" y="1223963"/>
            <a:ext cx="669925" cy="773113"/>
          </a:xfrm>
          <a:custGeom>
            <a:avLst/>
            <a:gdLst>
              <a:gd name="T0" fmla="*/ 0 w 422"/>
              <a:gd name="T1" fmla="*/ 123 h 487"/>
              <a:gd name="T2" fmla="*/ 211 w 422"/>
              <a:gd name="T3" fmla="*/ 0 h 487"/>
              <a:gd name="T4" fmla="*/ 422 w 422"/>
              <a:gd name="T5" fmla="*/ 123 h 487"/>
              <a:gd name="T6" fmla="*/ 422 w 422"/>
              <a:gd name="T7" fmla="*/ 367 h 487"/>
              <a:gd name="T8" fmla="*/ 211 w 422"/>
              <a:gd name="T9" fmla="*/ 487 h 487"/>
              <a:gd name="T10" fmla="*/ 0 w 422"/>
              <a:gd name="T11" fmla="*/ 367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7"/>
                </a:lnTo>
                <a:lnTo>
                  <a:pt x="211" y="487"/>
                </a:lnTo>
                <a:lnTo>
                  <a:pt x="0" y="367"/>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82" name="Freeform 73"/>
          <p:cNvSpPr>
            <a:spLocks/>
          </p:cNvSpPr>
          <p:nvPr userDrawn="1"/>
        </p:nvSpPr>
        <p:spPr bwMode="auto">
          <a:xfrm>
            <a:off x="11215688" y="1419225"/>
            <a:ext cx="671512" cy="769938"/>
          </a:xfrm>
          <a:custGeom>
            <a:avLst/>
            <a:gdLst>
              <a:gd name="T0" fmla="*/ 0 w 423"/>
              <a:gd name="T1" fmla="*/ 121 h 485"/>
              <a:gd name="T2" fmla="*/ 212 w 423"/>
              <a:gd name="T3" fmla="*/ 0 h 485"/>
              <a:gd name="T4" fmla="*/ 423 w 423"/>
              <a:gd name="T5" fmla="*/ 121 h 485"/>
              <a:gd name="T6" fmla="*/ 423 w 423"/>
              <a:gd name="T7" fmla="*/ 364 h 485"/>
              <a:gd name="T8" fmla="*/ 212 w 423"/>
              <a:gd name="T9" fmla="*/ 485 h 485"/>
              <a:gd name="T10" fmla="*/ 0 w 423"/>
              <a:gd name="T11" fmla="*/ 364 h 485"/>
              <a:gd name="T12" fmla="*/ 0 w 423"/>
              <a:gd name="T13" fmla="*/ 121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1"/>
                </a:moveTo>
                <a:lnTo>
                  <a:pt x="212" y="0"/>
                </a:lnTo>
                <a:lnTo>
                  <a:pt x="423" y="121"/>
                </a:lnTo>
                <a:lnTo>
                  <a:pt x="423" y="364"/>
                </a:lnTo>
                <a:lnTo>
                  <a:pt x="212" y="485"/>
                </a:lnTo>
                <a:lnTo>
                  <a:pt x="0" y="364"/>
                </a:lnTo>
                <a:lnTo>
                  <a:pt x="0" y="121"/>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83" name="Freeform 83"/>
          <p:cNvSpPr>
            <a:spLocks/>
          </p:cNvSpPr>
          <p:nvPr userDrawn="1"/>
        </p:nvSpPr>
        <p:spPr bwMode="auto">
          <a:xfrm>
            <a:off x="10545763" y="6432550"/>
            <a:ext cx="669925" cy="773113"/>
          </a:xfrm>
          <a:custGeom>
            <a:avLst/>
            <a:gdLst>
              <a:gd name="T0" fmla="*/ 0 w 422"/>
              <a:gd name="T1" fmla="*/ 123 h 487"/>
              <a:gd name="T2" fmla="*/ 211 w 422"/>
              <a:gd name="T3" fmla="*/ 0 h 487"/>
              <a:gd name="T4" fmla="*/ 422 w 422"/>
              <a:gd name="T5" fmla="*/ 123 h 487"/>
              <a:gd name="T6" fmla="*/ 422 w 422"/>
              <a:gd name="T7" fmla="*/ 364 h 487"/>
              <a:gd name="T8" fmla="*/ 211 w 422"/>
              <a:gd name="T9" fmla="*/ 487 h 487"/>
              <a:gd name="T10" fmla="*/ 0 w 422"/>
              <a:gd name="T11" fmla="*/ 364 h 487"/>
              <a:gd name="T12" fmla="*/ 0 w 422"/>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2" h="487">
                <a:moveTo>
                  <a:pt x="0" y="123"/>
                </a:moveTo>
                <a:lnTo>
                  <a:pt x="211" y="0"/>
                </a:lnTo>
                <a:lnTo>
                  <a:pt x="422" y="123"/>
                </a:lnTo>
                <a:lnTo>
                  <a:pt x="422" y="364"/>
                </a:lnTo>
                <a:lnTo>
                  <a:pt x="211"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84" name="Freeform 84"/>
          <p:cNvSpPr>
            <a:spLocks/>
          </p:cNvSpPr>
          <p:nvPr userDrawn="1"/>
        </p:nvSpPr>
        <p:spPr bwMode="auto">
          <a:xfrm>
            <a:off x="10880725" y="6627813"/>
            <a:ext cx="671512" cy="769938"/>
          </a:xfrm>
          <a:custGeom>
            <a:avLst/>
            <a:gdLst>
              <a:gd name="T0" fmla="*/ 0 w 423"/>
              <a:gd name="T1" fmla="*/ 120 h 485"/>
              <a:gd name="T2" fmla="*/ 211 w 423"/>
              <a:gd name="T3" fmla="*/ 0 h 485"/>
              <a:gd name="T4" fmla="*/ 423 w 423"/>
              <a:gd name="T5" fmla="*/ 120 h 485"/>
              <a:gd name="T6" fmla="*/ 423 w 423"/>
              <a:gd name="T7" fmla="*/ 364 h 485"/>
              <a:gd name="T8" fmla="*/ 211 w 423"/>
              <a:gd name="T9" fmla="*/ 485 h 485"/>
              <a:gd name="T10" fmla="*/ 0 w 423"/>
              <a:gd name="T11" fmla="*/ 364 h 485"/>
              <a:gd name="T12" fmla="*/ 0 w 423"/>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3" h="485">
                <a:moveTo>
                  <a:pt x="0" y="120"/>
                </a:moveTo>
                <a:lnTo>
                  <a:pt x="211" y="0"/>
                </a:lnTo>
                <a:lnTo>
                  <a:pt x="423" y="120"/>
                </a:lnTo>
                <a:lnTo>
                  <a:pt x="423"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85" name="Freeform 85"/>
          <p:cNvSpPr>
            <a:spLocks/>
          </p:cNvSpPr>
          <p:nvPr userDrawn="1"/>
        </p:nvSpPr>
        <p:spPr bwMode="auto">
          <a:xfrm>
            <a:off x="11552238" y="6627813"/>
            <a:ext cx="669925" cy="769938"/>
          </a:xfrm>
          <a:custGeom>
            <a:avLst/>
            <a:gdLst>
              <a:gd name="T0" fmla="*/ 0 w 422"/>
              <a:gd name="T1" fmla="*/ 120 h 485"/>
              <a:gd name="T2" fmla="*/ 211 w 422"/>
              <a:gd name="T3" fmla="*/ 0 h 485"/>
              <a:gd name="T4" fmla="*/ 422 w 422"/>
              <a:gd name="T5" fmla="*/ 120 h 485"/>
              <a:gd name="T6" fmla="*/ 422 w 422"/>
              <a:gd name="T7" fmla="*/ 364 h 485"/>
              <a:gd name="T8" fmla="*/ 211 w 422"/>
              <a:gd name="T9" fmla="*/ 485 h 485"/>
              <a:gd name="T10" fmla="*/ 0 w 422"/>
              <a:gd name="T11" fmla="*/ 364 h 485"/>
              <a:gd name="T12" fmla="*/ 0 w 422"/>
              <a:gd name="T13" fmla="*/ 120 h 485"/>
            </a:gdLst>
            <a:ahLst/>
            <a:cxnLst>
              <a:cxn ang="0">
                <a:pos x="T0" y="T1"/>
              </a:cxn>
              <a:cxn ang="0">
                <a:pos x="T2" y="T3"/>
              </a:cxn>
              <a:cxn ang="0">
                <a:pos x="T4" y="T5"/>
              </a:cxn>
              <a:cxn ang="0">
                <a:pos x="T6" y="T7"/>
              </a:cxn>
              <a:cxn ang="0">
                <a:pos x="T8" y="T9"/>
              </a:cxn>
              <a:cxn ang="0">
                <a:pos x="T10" y="T11"/>
              </a:cxn>
              <a:cxn ang="0">
                <a:pos x="T12" y="T13"/>
              </a:cxn>
            </a:cxnLst>
            <a:rect l="0" t="0" r="r" b="b"/>
            <a:pathLst>
              <a:path w="422" h="485">
                <a:moveTo>
                  <a:pt x="0" y="120"/>
                </a:moveTo>
                <a:lnTo>
                  <a:pt x="211" y="0"/>
                </a:lnTo>
                <a:lnTo>
                  <a:pt x="422" y="120"/>
                </a:lnTo>
                <a:lnTo>
                  <a:pt x="422" y="364"/>
                </a:lnTo>
                <a:lnTo>
                  <a:pt x="211" y="485"/>
                </a:lnTo>
                <a:lnTo>
                  <a:pt x="0" y="364"/>
                </a:lnTo>
                <a:lnTo>
                  <a:pt x="0" y="120"/>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sp>
        <p:nvSpPr>
          <p:cNvPr id="86" name="Freeform 86"/>
          <p:cNvSpPr>
            <a:spLocks/>
          </p:cNvSpPr>
          <p:nvPr userDrawn="1"/>
        </p:nvSpPr>
        <p:spPr bwMode="auto">
          <a:xfrm>
            <a:off x="11215688" y="6432550"/>
            <a:ext cx="671512" cy="773113"/>
          </a:xfrm>
          <a:custGeom>
            <a:avLst/>
            <a:gdLst>
              <a:gd name="T0" fmla="*/ 0 w 423"/>
              <a:gd name="T1" fmla="*/ 123 h 487"/>
              <a:gd name="T2" fmla="*/ 212 w 423"/>
              <a:gd name="T3" fmla="*/ 0 h 487"/>
              <a:gd name="T4" fmla="*/ 423 w 423"/>
              <a:gd name="T5" fmla="*/ 123 h 487"/>
              <a:gd name="T6" fmla="*/ 423 w 423"/>
              <a:gd name="T7" fmla="*/ 364 h 487"/>
              <a:gd name="T8" fmla="*/ 212 w 423"/>
              <a:gd name="T9" fmla="*/ 487 h 487"/>
              <a:gd name="T10" fmla="*/ 0 w 423"/>
              <a:gd name="T11" fmla="*/ 364 h 487"/>
              <a:gd name="T12" fmla="*/ 0 w 423"/>
              <a:gd name="T13" fmla="*/ 123 h 487"/>
            </a:gdLst>
            <a:ahLst/>
            <a:cxnLst>
              <a:cxn ang="0">
                <a:pos x="T0" y="T1"/>
              </a:cxn>
              <a:cxn ang="0">
                <a:pos x="T2" y="T3"/>
              </a:cxn>
              <a:cxn ang="0">
                <a:pos x="T4" y="T5"/>
              </a:cxn>
              <a:cxn ang="0">
                <a:pos x="T6" y="T7"/>
              </a:cxn>
              <a:cxn ang="0">
                <a:pos x="T8" y="T9"/>
              </a:cxn>
              <a:cxn ang="0">
                <a:pos x="T10" y="T11"/>
              </a:cxn>
              <a:cxn ang="0">
                <a:pos x="T12" y="T13"/>
              </a:cxn>
            </a:cxnLst>
            <a:rect l="0" t="0" r="r" b="b"/>
            <a:pathLst>
              <a:path w="423" h="487">
                <a:moveTo>
                  <a:pt x="0" y="123"/>
                </a:moveTo>
                <a:lnTo>
                  <a:pt x="212" y="0"/>
                </a:lnTo>
                <a:lnTo>
                  <a:pt x="423" y="123"/>
                </a:lnTo>
                <a:lnTo>
                  <a:pt x="423" y="364"/>
                </a:lnTo>
                <a:lnTo>
                  <a:pt x="212" y="487"/>
                </a:lnTo>
                <a:lnTo>
                  <a:pt x="0" y="364"/>
                </a:lnTo>
                <a:lnTo>
                  <a:pt x="0" y="123"/>
                </a:lnTo>
                <a:close/>
              </a:path>
            </a:pathLst>
          </a:custGeom>
          <a:noFill/>
          <a:ln w="6350" cap="flat">
            <a:solidFill>
              <a:srgbClr val="CDCCC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t-LT"/>
          </a:p>
        </p:txBody>
      </p:sp>
      <p:grpSp>
        <p:nvGrpSpPr>
          <p:cNvPr id="87" name="Group 86"/>
          <p:cNvGrpSpPr/>
          <p:nvPr userDrawn="1"/>
        </p:nvGrpSpPr>
        <p:grpSpPr>
          <a:xfrm>
            <a:off x="10552016" y="4700014"/>
            <a:ext cx="1332000" cy="1539554"/>
            <a:chOff x="10552016" y="4516658"/>
            <a:chExt cx="1332000" cy="1539554"/>
          </a:xfrm>
        </p:grpSpPr>
        <p:sp>
          <p:nvSpPr>
            <p:cNvPr id="88" name="Hexagon 87"/>
            <p:cNvSpPr/>
            <p:nvPr userDrawn="1"/>
          </p:nvSpPr>
          <p:spPr>
            <a:xfrm rot="5400000">
              <a:off x="10448239" y="4620435"/>
              <a:ext cx="1539554" cy="1332000"/>
            </a:xfrm>
            <a:prstGeom prst="hexagon">
              <a:avLst>
                <a:gd name="adj" fmla="val 29199"/>
                <a:gd name="vf" fmla="val 115470"/>
              </a:avLst>
            </a:prstGeom>
            <a:solidFill>
              <a:schemeClr val="bg1"/>
            </a:solidFill>
            <a:ln w="19050">
              <a:solidFill>
                <a:srgbClr val="009ED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lt-LT" sz="1800">
                <a:solidFill>
                  <a:srgbClr val="F3F6F9"/>
                </a:solidFill>
              </a:endParaRPr>
            </a:p>
          </p:txBody>
        </p:sp>
        <p:pic>
          <p:nvPicPr>
            <p:cNvPr id="89" name="Picture 8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756081" y="4960008"/>
              <a:ext cx="923870" cy="652854"/>
            </a:xfrm>
            <a:prstGeom prst="rect">
              <a:avLst/>
            </a:prstGeom>
          </p:spPr>
        </p:pic>
      </p:grpSp>
    </p:spTree>
    <p:extLst>
      <p:ext uri="{BB962C8B-B14F-4D97-AF65-F5344CB8AC3E}">
        <p14:creationId xmlns:p14="http://schemas.microsoft.com/office/powerpoint/2010/main" val="36333448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t-LT"/>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8C5EEF-0C6D-4995-A4A9-6C5A2A72571B}" type="datetimeFigureOut">
              <a:rPr lang="lt-LT" smtClean="0"/>
              <a:t>2024-09-26</a:t>
            </a:fld>
            <a:endParaRPr lang="lt-L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41BB25-8936-4557-A7FE-979ABE58DC80}" type="slidenum">
              <a:rPr lang="lt-LT" smtClean="0"/>
              <a:t>‹#›</a:t>
            </a:fld>
            <a:endParaRPr lang="lt-LT"/>
          </a:p>
        </p:txBody>
      </p:sp>
    </p:spTree>
  </p:cSld>
  <p:clrMap bg1="lt1" tx1="dk1" bg2="lt2" tx2="dk2" accent1="accent1" accent2="accent2" accent3="accent3" accent4="accent4" accent5="accent5" accent6="accent6" hlink="hlink" folHlink="folHlink"/>
  <p:sldLayoutIdLst>
    <p:sldLayoutId id="2147483680" r:id="rId1"/>
    <p:sldLayoutId id="2147483670" r:id="rId2"/>
    <p:sldLayoutId id="2147483674" r:id="rId3"/>
    <p:sldLayoutId id="2147483675"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cid:ii_m194ommf0" TargetMode="External"/><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0675" y="1409810"/>
            <a:ext cx="8971808" cy="2039972"/>
          </a:xfrm>
        </p:spPr>
        <p:txBody>
          <a:bodyPr>
            <a:normAutofit/>
          </a:bodyPr>
          <a:lstStyle/>
          <a:p>
            <a:r>
              <a:rPr lang="lt-LT" b="1" dirty="0"/>
              <a:t>Modernizuota TPDRIS ir TPDR</a:t>
            </a:r>
          </a:p>
        </p:txBody>
      </p:sp>
      <p:pic>
        <p:nvPicPr>
          <p:cNvPr id="1121" name="Picture 97">
            <a:extLst>
              <a:ext uri="{FF2B5EF4-FFF2-40B4-BE49-F238E27FC236}">
                <a16:creationId xmlns:a16="http://schemas.microsoft.com/office/drawing/2014/main" id="{D7639C2B-ADBE-46F7-845F-07212294951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634" y="329063"/>
            <a:ext cx="2926082" cy="13733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8954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A6CE0-D2BA-DE72-0AEE-861F30A51AB7}"/>
              </a:ext>
            </a:extLst>
          </p:cNvPr>
          <p:cNvSpPr>
            <a:spLocks noGrp="1"/>
          </p:cNvSpPr>
          <p:nvPr>
            <p:ph type="ctrTitle"/>
          </p:nvPr>
        </p:nvSpPr>
        <p:spPr>
          <a:xfrm>
            <a:off x="992554" y="927672"/>
            <a:ext cx="10480431" cy="2387600"/>
          </a:xfrm>
        </p:spPr>
        <p:txBody>
          <a:bodyPr/>
          <a:lstStyle/>
          <a:p>
            <a:r>
              <a:rPr lang="lt-LT" dirty="0"/>
              <a:t>Klausimų aptarimas</a:t>
            </a:r>
            <a:endParaRPr lang="en-US" dirty="0"/>
          </a:p>
        </p:txBody>
      </p:sp>
    </p:spTree>
    <p:extLst>
      <p:ext uri="{BB962C8B-B14F-4D97-AF65-F5344CB8AC3E}">
        <p14:creationId xmlns:p14="http://schemas.microsoft.com/office/powerpoint/2010/main" val="478465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ACA4D-A6F6-4625-BB5F-E4A63A7A7E76}"/>
              </a:ext>
            </a:extLst>
          </p:cNvPr>
          <p:cNvSpPr>
            <a:spLocks noGrp="1"/>
          </p:cNvSpPr>
          <p:nvPr>
            <p:ph type="title"/>
          </p:nvPr>
        </p:nvSpPr>
        <p:spPr/>
        <p:txBody>
          <a:bodyPr>
            <a:normAutofit fontScale="90000"/>
          </a:bodyPr>
          <a:lstStyle/>
          <a:p>
            <a:r>
              <a:rPr lang="lt-LT" dirty="0"/>
              <a:t>Kodėl pasirašant, sprendimas ir brėžinys sistemoje rodomi kaip priedai?</a:t>
            </a:r>
          </a:p>
        </p:txBody>
      </p:sp>
      <p:pic>
        <p:nvPicPr>
          <p:cNvPr id="7" name="Content Placeholder 6">
            <a:extLst>
              <a:ext uri="{FF2B5EF4-FFF2-40B4-BE49-F238E27FC236}">
                <a16:creationId xmlns:a16="http://schemas.microsoft.com/office/drawing/2014/main" id="{CDD58986-5557-4EEF-92D5-2658778A3BCF}"/>
              </a:ext>
            </a:extLst>
          </p:cNvPr>
          <p:cNvPicPr>
            <a:picLocks noGrp="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2976187" y="1520825"/>
            <a:ext cx="4923589" cy="4835525"/>
          </a:xfrm>
          <a:prstGeom prst="rect">
            <a:avLst/>
          </a:prstGeom>
          <a:noFill/>
          <a:ln>
            <a:noFill/>
          </a:ln>
        </p:spPr>
      </p:pic>
    </p:spTree>
    <p:extLst>
      <p:ext uri="{BB962C8B-B14F-4D97-AF65-F5344CB8AC3E}">
        <p14:creationId xmlns:p14="http://schemas.microsoft.com/office/powerpoint/2010/main" val="3572381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AA78A-F019-4845-82AF-1043B4C37AF8}"/>
              </a:ext>
            </a:extLst>
          </p:cNvPr>
          <p:cNvSpPr>
            <a:spLocks noGrp="1"/>
          </p:cNvSpPr>
          <p:nvPr>
            <p:ph type="title"/>
          </p:nvPr>
        </p:nvSpPr>
        <p:spPr/>
        <p:txBody>
          <a:bodyPr/>
          <a:lstStyle/>
          <a:p>
            <a:r>
              <a:rPr lang="lt-LT" dirty="0"/>
              <a:t>Ar šių pozicijų sistema negalėtų įsiminti?</a:t>
            </a:r>
          </a:p>
        </p:txBody>
      </p:sp>
      <p:pic>
        <p:nvPicPr>
          <p:cNvPr id="4" name="Content Placeholder 3">
            <a:extLst>
              <a:ext uri="{FF2B5EF4-FFF2-40B4-BE49-F238E27FC236}">
                <a16:creationId xmlns:a16="http://schemas.microsoft.com/office/drawing/2014/main" id="{4B87CC64-19F8-436B-871D-AFC70DB6E4D3}"/>
              </a:ext>
            </a:extLst>
          </p:cNvPr>
          <p:cNvPicPr>
            <a:picLocks noGrp="1" noChangeAspect="1"/>
          </p:cNvPicPr>
          <p:nvPr>
            <p:ph sz="half" idx="1"/>
          </p:nvPr>
        </p:nvPicPr>
        <p:blipFill>
          <a:blip r:embed="rId2"/>
          <a:stretch>
            <a:fillRect/>
          </a:stretch>
        </p:blipFill>
        <p:spPr>
          <a:xfrm>
            <a:off x="3109552" y="1520825"/>
            <a:ext cx="4656858" cy="4835525"/>
          </a:xfrm>
          <a:prstGeom prst="rect">
            <a:avLst/>
          </a:prstGeom>
        </p:spPr>
      </p:pic>
    </p:spTree>
    <p:extLst>
      <p:ext uri="{BB962C8B-B14F-4D97-AF65-F5344CB8AC3E}">
        <p14:creationId xmlns:p14="http://schemas.microsoft.com/office/powerpoint/2010/main" val="2949244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BA024-648F-40A8-B2DC-871B25B12E96}"/>
              </a:ext>
            </a:extLst>
          </p:cNvPr>
          <p:cNvSpPr>
            <a:spLocks noGrp="1"/>
          </p:cNvSpPr>
          <p:nvPr>
            <p:ph type="title"/>
          </p:nvPr>
        </p:nvSpPr>
        <p:spPr>
          <a:xfrm>
            <a:off x="918475" y="304603"/>
            <a:ext cx="9020175" cy="1612974"/>
          </a:xfrm>
        </p:spPr>
        <p:txBody>
          <a:bodyPr>
            <a:noAutofit/>
          </a:bodyPr>
          <a:lstStyle/>
          <a:p>
            <a:r>
              <a:rPr lang="lt-LT" sz="1800" dirty="0"/>
              <a:t>Apie prašymus dėl paskirties ir būdo pakeitimo. Kada įkeliam prašymą į sistemą ir pradedam procedūrą yra sekantis etapas priimti sprendimą (mačiau mokymų tvarkaraštį, bet nebuvo galimybės sudalyvauti kol kas). Koks dokumentas turėtų įsikelti priėmus teigiamą sprendimą. Ar informacinis pranešimas ar mero potvarkio projektas, nes kaip suprantu sekantis etapas turėtų būti viešinimas.</a:t>
            </a:r>
          </a:p>
        </p:txBody>
      </p:sp>
      <p:pic>
        <p:nvPicPr>
          <p:cNvPr id="5" name="Paveikslėlis 1">
            <a:extLst>
              <a:ext uri="{FF2B5EF4-FFF2-40B4-BE49-F238E27FC236}">
                <a16:creationId xmlns:a16="http://schemas.microsoft.com/office/drawing/2014/main" id="{D5B41111-0133-4500-9D47-2C70DCCC8195}"/>
              </a:ext>
            </a:extLst>
          </p:cNvPr>
          <p:cNvPicPr>
            <a:picLocks noGrp="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bwMode="auto">
          <a:xfrm>
            <a:off x="2958591" y="2934676"/>
            <a:ext cx="4958781" cy="2626948"/>
          </a:xfrm>
          <a:prstGeom prst="rect">
            <a:avLst/>
          </a:prstGeom>
          <a:noFill/>
          <a:ln>
            <a:noFill/>
          </a:ln>
        </p:spPr>
      </p:pic>
    </p:spTree>
    <p:extLst>
      <p:ext uri="{BB962C8B-B14F-4D97-AF65-F5344CB8AC3E}">
        <p14:creationId xmlns:p14="http://schemas.microsoft.com/office/powerpoint/2010/main" val="2617715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E6C48-C2D6-4B6E-9451-0C750C986785}"/>
              </a:ext>
            </a:extLst>
          </p:cNvPr>
          <p:cNvSpPr>
            <a:spLocks noGrp="1"/>
          </p:cNvSpPr>
          <p:nvPr>
            <p:ph type="title"/>
          </p:nvPr>
        </p:nvSpPr>
        <p:spPr>
          <a:xfrm>
            <a:off x="918475" y="304603"/>
            <a:ext cx="9020175" cy="1453176"/>
          </a:xfrm>
        </p:spPr>
        <p:txBody>
          <a:bodyPr>
            <a:normAutofit fontScale="90000"/>
          </a:bodyPr>
          <a:lstStyle/>
          <a:p>
            <a:r>
              <a:rPr lang="lt-LT" sz="2700" dirty="0"/>
              <a:t>Pusdienį niekaip negaliu pasirašyti galutinio dokumento prieš pateikimą </a:t>
            </a:r>
            <a:br>
              <a:rPr lang="lt-LT" sz="2700" dirty="0"/>
            </a:br>
            <a:r>
              <a:rPr lang="lt-LT" sz="2700" dirty="0"/>
              <a:t>Parašas galioja, </a:t>
            </a:r>
            <a:r>
              <a:rPr lang="lt-LT" sz="2700" dirty="0" err="1"/>
              <a:t>adoc</a:t>
            </a:r>
            <a:r>
              <a:rPr lang="lt-LT" sz="2700" dirty="0"/>
              <a:t> padaro, ir čia kodą atsiunčia, tiesiog galutinė </a:t>
            </a:r>
            <a:r>
              <a:rPr lang="lt-LT" sz="2700" dirty="0" err="1"/>
              <a:t>lentutė</a:t>
            </a:r>
            <a:r>
              <a:rPr lang="lt-LT" sz="2700" dirty="0"/>
              <a:t> tokia...</a:t>
            </a:r>
            <a:br>
              <a:rPr lang="lt-LT" dirty="0"/>
            </a:br>
            <a:endParaRPr lang="lt-LT" dirty="0"/>
          </a:p>
        </p:txBody>
      </p:sp>
      <p:pic>
        <p:nvPicPr>
          <p:cNvPr id="4" name="Content Placeholder 3">
            <a:extLst>
              <a:ext uri="{FF2B5EF4-FFF2-40B4-BE49-F238E27FC236}">
                <a16:creationId xmlns:a16="http://schemas.microsoft.com/office/drawing/2014/main" id="{C1EF536F-45F3-4E85-9293-B452B85B8DEE}"/>
              </a:ext>
            </a:extLst>
          </p:cNvPr>
          <p:cNvPicPr>
            <a:picLocks noGrp="1"/>
          </p:cNvPicPr>
          <p:nvPr>
            <p:ph sz="half" idx="1"/>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2748929" y="2074301"/>
            <a:ext cx="4842397" cy="1762383"/>
          </a:xfrm>
          <a:prstGeom prst="rect">
            <a:avLst/>
          </a:prstGeom>
          <a:noFill/>
          <a:ln>
            <a:noFill/>
          </a:ln>
        </p:spPr>
      </p:pic>
    </p:spTree>
    <p:extLst>
      <p:ext uri="{BB962C8B-B14F-4D97-AF65-F5344CB8AC3E}">
        <p14:creationId xmlns:p14="http://schemas.microsoft.com/office/powerpoint/2010/main" val="272115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8DCF0-6F0F-465C-B0EB-FBB9CACFF2E9}"/>
              </a:ext>
            </a:extLst>
          </p:cNvPr>
          <p:cNvSpPr>
            <a:spLocks noGrp="1"/>
          </p:cNvSpPr>
          <p:nvPr>
            <p:ph type="title"/>
          </p:nvPr>
        </p:nvSpPr>
        <p:spPr>
          <a:xfrm>
            <a:off x="918475" y="304603"/>
            <a:ext cx="9020175" cy="1893652"/>
          </a:xfrm>
        </p:spPr>
        <p:txBody>
          <a:bodyPr>
            <a:noAutofit/>
          </a:bodyPr>
          <a:lstStyle/>
          <a:p>
            <a:r>
              <a:rPr lang="lt-LT" sz="2000" dirty="0"/>
              <a:t>Būtų patogu, kad darbuotojas jam priskirtus dokumentus galėtų rūšiuoti pagal atsakymo teikimo terminą. Derinančioms institucijom šis terminas  pats aktualiausias, o kad jį pamatytum turi išsirūšiuoti tau priskirtus dokumentus, atsidaryti kiekvieną dokumentą ir dar įeiti į eigą. Kai turi 15-20 užduočių, terminų sekimas reikalauja papildomo informacijos kaupimo</a:t>
            </a:r>
          </a:p>
        </p:txBody>
      </p:sp>
      <p:pic>
        <p:nvPicPr>
          <p:cNvPr id="5" name="Content Placeholder 4">
            <a:extLst>
              <a:ext uri="{FF2B5EF4-FFF2-40B4-BE49-F238E27FC236}">
                <a16:creationId xmlns:a16="http://schemas.microsoft.com/office/drawing/2014/main" id="{0596BCA1-3645-471E-BE7D-A4923A20BE75}"/>
              </a:ext>
            </a:extLst>
          </p:cNvPr>
          <p:cNvPicPr>
            <a:picLocks noGrp="1" noChangeAspect="1"/>
          </p:cNvPicPr>
          <p:nvPr>
            <p:ph sz="half" idx="1"/>
          </p:nvPr>
        </p:nvPicPr>
        <p:blipFill>
          <a:blip r:embed="rId2"/>
          <a:stretch>
            <a:fillRect/>
          </a:stretch>
        </p:blipFill>
        <p:spPr>
          <a:xfrm>
            <a:off x="919163" y="3268679"/>
            <a:ext cx="9037637" cy="2303429"/>
          </a:xfrm>
        </p:spPr>
      </p:pic>
    </p:spTree>
    <p:extLst>
      <p:ext uri="{BB962C8B-B14F-4D97-AF65-F5344CB8AC3E}">
        <p14:creationId xmlns:p14="http://schemas.microsoft.com/office/powerpoint/2010/main" val="2707796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ACA4D-A6F6-4625-BB5F-E4A63A7A7E76}"/>
              </a:ext>
            </a:extLst>
          </p:cNvPr>
          <p:cNvSpPr>
            <a:spLocks noGrp="1"/>
          </p:cNvSpPr>
          <p:nvPr>
            <p:ph type="title"/>
          </p:nvPr>
        </p:nvSpPr>
        <p:spPr/>
        <p:txBody>
          <a:bodyPr>
            <a:normAutofit/>
          </a:bodyPr>
          <a:lstStyle/>
          <a:p>
            <a:r>
              <a:rPr lang="en-US" sz="2400" dirty="0"/>
              <a:t>D</a:t>
            </a:r>
            <a:r>
              <a:rPr lang="lt-LT" sz="2400" dirty="0" err="1"/>
              <a:t>ėl</a:t>
            </a:r>
            <a:r>
              <a:rPr lang="lt-LT" sz="2400" dirty="0"/>
              <a:t> atsakymų teikimo, kai pateiktas prašymas suderinti TPD sprendinius?</a:t>
            </a:r>
          </a:p>
        </p:txBody>
      </p:sp>
      <p:sp>
        <p:nvSpPr>
          <p:cNvPr id="4" name="Turinio vietos rezervavimo ženklas 3">
            <a:extLst>
              <a:ext uri="{FF2B5EF4-FFF2-40B4-BE49-F238E27FC236}">
                <a16:creationId xmlns:a16="http://schemas.microsoft.com/office/drawing/2014/main" id="{E072F184-210E-AB71-32D7-5B5CA95983DB}"/>
              </a:ext>
            </a:extLst>
          </p:cNvPr>
          <p:cNvSpPr>
            <a:spLocks noGrp="1"/>
          </p:cNvSpPr>
          <p:nvPr>
            <p:ph sz="half" idx="1"/>
          </p:nvPr>
        </p:nvSpPr>
        <p:spPr>
          <a:xfrm>
            <a:off x="918477" y="1483830"/>
            <a:ext cx="9038446" cy="4836309"/>
          </a:xfrm>
        </p:spPr>
        <p:txBody>
          <a:bodyPr/>
          <a:lstStyle/>
          <a:p>
            <a:pPr marL="0" indent="0" algn="just">
              <a:buNone/>
            </a:pPr>
            <a:r>
              <a:rPr lang="lt-LT" sz="1500" b="1" dirty="0">
                <a:effectLst/>
                <a:latin typeface="Verdana" panose="020B0604030504040204" pitchFamily="34" charset="0"/>
                <a:ea typeface="Verdana" panose="020B0604030504040204" pitchFamily="34" charset="0"/>
              </a:rPr>
              <a:t>Klausimas: „</a:t>
            </a:r>
            <a:r>
              <a:rPr lang="lt-LT" sz="1500" dirty="0">
                <a:effectLst/>
                <a:latin typeface="Verdana" panose="020B0604030504040204" pitchFamily="34" charset="0"/>
                <a:ea typeface="Verdana" panose="020B0604030504040204" pitchFamily="34" charset="0"/>
              </a:rPr>
              <a:t>Teikiant atsakymą į prašymą derinti yra tik 2 galimybės derinti arba nederinti. Turėtų būti galimybė atsisakyti derinti ne pagal kompetenciją pateiktą derinti dokumentą (kaip ir išduodant sąlygas). Tai ypač aktualu, kai pagal TPĮ 28 str. 9 dalį supaprastinta tvarka teikiami derinti dokumentai ir nėra galimybės išduodant sąlygas informuoti, kad derinimas nepriskirtas </a:t>
            </a:r>
            <a:r>
              <a:rPr lang="lt-LT" sz="1500">
                <a:effectLst/>
                <a:latin typeface="Verdana" panose="020B0604030504040204" pitchFamily="34" charset="0"/>
                <a:ea typeface="Verdana" panose="020B0604030504040204" pitchFamily="34" charset="0"/>
              </a:rPr>
              <a:t>įstaigos kompetencijai“.</a:t>
            </a:r>
            <a:endParaRPr lang="lt-LT" sz="1500" dirty="0">
              <a:effectLst/>
              <a:latin typeface="Verdana" panose="020B0604030504040204" pitchFamily="34" charset="0"/>
              <a:ea typeface="Verdana" panose="020B0604030504040204" pitchFamily="34" charset="0"/>
            </a:endParaRPr>
          </a:p>
          <a:p>
            <a:pPr marL="0" indent="0" algn="just">
              <a:buNone/>
            </a:pPr>
            <a:endParaRPr lang="lt-LT" sz="1800" dirty="0">
              <a:latin typeface="Verdana" panose="020B0604030504040204" pitchFamily="34" charset="0"/>
              <a:ea typeface="Verdana" panose="020B0604030504040204" pitchFamily="34" charset="0"/>
            </a:endParaRPr>
          </a:p>
          <a:p>
            <a:pPr marL="0" indent="0" algn="just">
              <a:buNone/>
            </a:pPr>
            <a:r>
              <a:rPr lang="lt-LT" sz="1500" b="1" dirty="0">
                <a:effectLst/>
                <a:latin typeface="Verdana" panose="020B0604030504040204" pitchFamily="34" charset="0"/>
                <a:ea typeface="Verdana" panose="020B0604030504040204" pitchFamily="34" charset="0"/>
              </a:rPr>
              <a:t>Atsakymas:</a:t>
            </a:r>
            <a:r>
              <a:rPr lang="lt-LT" sz="1500" dirty="0">
                <a:effectLst/>
                <a:latin typeface="Verdana" panose="020B0604030504040204" pitchFamily="34" charset="0"/>
                <a:ea typeface="Verdana" panose="020B0604030504040204" pitchFamily="34" charset="0"/>
              </a:rPr>
              <a:t> Informuojame, kad galimybė teritorijų </a:t>
            </a:r>
            <a:r>
              <a:rPr lang="lt-LT" sz="1500" dirty="0">
                <a:latin typeface="Verdana" panose="020B0604030504040204" pitchFamily="34" charset="0"/>
                <a:ea typeface="Verdana" panose="020B0604030504040204" pitchFamily="34" charset="0"/>
              </a:rPr>
              <a:t>planavimo dokumentų </a:t>
            </a:r>
            <a:r>
              <a:rPr lang="lt-LT" sz="1500" dirty="0">
                <a:effectLst/>
                <a:latin typeface="Verdana" panose="020B0604030504040204" pitchFamily="34" charset="0"/>
                <a:ea typeface="Verdana" panose="020B0604030504040204" pitchFamily="34" charset="0"/>
              </a:rPr>
              <a:t>derinimo metu TPK nariui pateikti dokumentą „Atsisakymas nagrinėti ne pagal kompetenciją pateiktą prašymą“ bus sukurta vėliau. </a:t>
            </a:r>
            <a:endParaRPr lang="lt-LT" dirty="0"/>
          </a:p>
          <a:p>
            <a:pPr marL="0" indent="0">
              <a:buNone/>
            </a:pPr>
            <a:endParaRPr lang="lt-LT" dirty="0"/>
          </a:p>
        </p:txBody>
      </p:sp>
    </p:spTree>
    <p:extLst>
      <p:ext uri="{BB962C8B-B14F-4D97-AF65-F5344CB8AC3E}">
        <p14:creationId xmlns:p14="http://schemas.microsoft.com/office/powerpoint/2010/main" val="122705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D279D-78E1-4520-A5FC-6F14E00B1691}"/>
              </a:ext>
            </a:extLst>
          </p:cNvPr>
          <p:cNvSpPr>
            <a:spLocks noGrp="1"/>
          </p:cNvSpPr>
          <p:nvPr>
            <p:ph type="title"/>
          </p:nvPr>
        </p:nvSpPr>
        <p:spPr>
          <a:xfrm>
            <a:off x="7203540" y="5069943"/>
            <a:ext cx="9976919" cy="615636"/>
          </a:xfrm>
        </p:spPr>
        <p:txBody>
          <a:bodyPr>
            <a:normAutofit/>
          </a:bodyPr>
          <a:lstStyle/>
          <a:p>
            <a:r>
              <a:rPr lang="lt-LT" sz="2400" dirty="0"/>
              <a:t>Ačiū už dėmesį</a:t>
            </a:r>
            <a:r>
              <a:rPr lang="en-US" sz="2400" dirty="0"/>
              <a:t>!</a:t>
            </a:r>
            <a:endParaRPr lang="lt-LT" sz="2400" dirty="0"/>
          </a:p>
        </p:txBody>
      </p:sp>
    </p:spTree>
    <p:extLst>
      <p:ext uri="{BB962C8B-B14F-4D97-AF65-F5344CB8AC3E}">
        <p14:creationId xmlns:p14="http://schemas.microsoft.com/office/powerpoint/2010/main" val="15860990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oIT prezentacijos sablonas.potx" id="{0BEB5CD6-3F9B-4DA1-97C5-BF631550BBD3}" vid="{FE4F9DB2-1B6C-4359-A84C-3656742E83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ProIT prezentacijos sablonas</Template>
  <TotalTime>17097</TotalTime>
  <Words>268</Words>
  <Application>Microsoft Office PowerPoint</Application>
  <PresentationFormat>Plačiaekranė</PresentationFormat>
  <Paragraphs>13</Paragraphs>
  <Slides>9</Slides>
  <Notes>1</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9</vt:i4>
      </vt:variant>
    </vt:vector>
  </HeadingPairs>
  <TitlesOfParts>
    <vt:vector size="15" baseType="lpstr">
      <vt:lpstr>Arial</vt:lpstr>
      <vt:lpstr>Calibri</vt:lpstr>
      <vt:lpstr>Calibri Light</vt:lpstr>
      <vt:lpstr>Courier New</vt:lpstr>
      <vt:lpstr>Verdana</vt:lpstr>
      <vt:lpstr>Office Theme</vt:lpstr>
      <vt:lpstr>Modernizuota TPDRIS ir TPDR</vt:lpstr>
      <vt:lpstr>Klausimų aptarimas</vt:lpstr>
      <vt:lpstr>Kodėl pasirašant, sprendimas ir brėžinys sistemoje rodomi kaip priedai?</vt:lpstr>
      <vt:lpstr>Ar šių pozicijų sistema negalėtų įsiminti?</vt:lpstr>
      <vt:lpstr>Apie prašymus dėl paskirties ir būdo pakeitimo. Kada įkeliam prašymą į sistemą ir pradedam procedūrą yra sekantis etapas priimti sprendimą (mačiau mokymų tvarkaraštį, bet nebuvo galimybės sudalyvauti kol kas). Koks dokumentas turėtų įsikelti priėmus teigiamą sprendimą. Ar informacinis pranešimas ar mero potvarkio projektas, nes kaip suprantu sekantis etapas turėtų būti viešinimas.</vt:lpstr>
      <vt:lpstr>Pusdienį niekaip negaliu pasirašyti galutinio dokumento prieš pateikimą  Parašas galioja, adoc padaro, ir čia kodą atsiunčia, tiesiog galutinė lentutė tokia... </vt:lpstr>
      <vt:lpstr>Būtų patogu, kad darbuotojas jam priskirtus dokumentus galėtų rūšiuoti pagal atsakymo teikimo terminą. Derinančioms institucijom šis terminas  pats aktualiausias, o kad jį pamatytum turi išsirūšiuoti tau priskirtus dokumentus, atsidaryti kiekvieną dokumentą ir dar įeiti į eigą. Kai turi 15-20 užduočių, terminų sekimas reikalauja papildomo informacijos kaupimo</vt:lpstr>
      <vt:lpstr>Dėl atsakymų teikimo, kai pateiktas prašymas suderinti TPD sprendinius?</vt:lpstr>
      <vt:lpstr>Ačiū už dėmesį!</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UAB „PROIT“</dc:title>
  <dc:creator>vytautas.venckus@proit.lt</dc:creator>
  <cp:lastModifiedBy>Jurgita Augustinavičienė</cp:lastModifiedBy>
  <cp:revision>181</cp:revision>
  <cp:lastPrinted>2019-06-18T06:25:13Z</cp:lastPrinted>
  <dcterms:created xsi:type="dcterms:W3CDTF">2017-02-01T08:45:44Z</dcterms:created>
  <dcterms:modified xsi:type="dcterms:W3CDTF">2024-09-26T08:21:19Z</dcterms:modified>
</cp:coreProperties>
</file>